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A1FB0-E133-25C4-2E42-AADB9CC70332}" v="12" dt="2025-12-18T21:12:54.628"/>
    <p1510:client id="{C3030444-25BB-75D1-E818-8E61E524F599}" v="4" dt="2025-12-18T21:16:0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D4A1FB0-E133-25C4-2E42-AADB9CC70332}"/>
    <pc:docChg chg="modSld">
      <pc:chgData name="somovaasya3" userId="S::somovaasya3_gmail.com#ext#@slideedu.onmicrosoft.com::05b36399-d501-4a7b-87fd-615099445ab5" providerId="AD" clId="Web-{AD4A1FB0-E133-25C4-2E42-AADB9CC70332}" dt="2025-12-18T21:12:54.628" v="10" actId="1076"/>
      <pc:docMkLst>
        <pc:docMk/>
      </pc:docMkLst>
      <pc:sldChg chg="modSp">
        <pc:chgData name="somovaasya3" userId="S::somovaasya3_gmail.com#ext#@slideedu.onmicrosoft.com::05b36399-d501-4a7b-87fd-615099445ab5" providerId="AD" clId="Web-{AD4A1FB0-E133-25C4-2E42-AADB9CC70332}" dt="2025-12-18T21:12:54.628" v="10" actId="1076"/>
        <pc:sldMkLst>
          <pc:docMk/>
          <pc:sldMk cId="458479966" sldId="256"/>
        </pc:sldMkLst>
        <pc:spChg chg="mod">
          <ac:chgData name="somovaasya3" userId="S::somovaasya3_gmail.com#ext#@slideedu.onmicrosoft.com::05b36399-d501-4a7b-87fd-615099445ab5" providerId="AD" clId="Web-{AD4A1FB0-E133-25C4-2E42-AADB9CC70332}" dt="2025-12-18T21:12:31.640" v="5" actId="1076"/>
          <ac:spMkLst>
            <pc:docMk/>
            <pc:sldMk cId="458479966" sldId="256"/>
            <ac:spMk id="12" creationId="{050D0600-FD4C-5DE6-9C9A-35A435B9146E}"/>
          </ac:spMkLst>
        </pc:spChg>
        <pc:picChg chg="mod">
          <ac:chgData name="somovaasya3" userId="S::somovaasya3_gmail.com#ext#@slideedu.onmicrosoft.com::05b36399-d501-4a7b-87fd-615099445ab5" providerId="AD" clId="Web-{AD4A1FB0-E133-25C4-2E42-AADB9CC70332}" dt="2025-12-18T21:12:54.628" v="10" actId="1076"/>
          <ac:picMkLst>
            <pc:docMk/>
            <pc:sldMk cId="458479966" sldId="256"/>
            <ac:picMk id="7" creationId="{4A7E2648-4FA4-9AAE-AEDC-4E8BDA396F4E}"/>
          </ac:picMkLst>
        </pc:picChg>
        <pc:picChg chg="mod">
          <ac:chgData name="somovaasya3" userId="S::somovaasya3_gmail.com#ext#@slideedu.onmicrosoft.com::05b36399-d501-4a7b-87fd-615099445ab5" providerId="AD" clId="Web-{AD4A1FB0-E133-25C4-2E42-AADB9CC70332}" dt="2025-12-18T21:12:30.703" v="4" actId="1076"/>
          <ac:picMkLst>
            <pc:docMk/>
            <pc:sldMk cId="458479966" sldId="256"/>
            <ac:picMk id="14" creationId="{67FC0D5F-A4C3-6057-88FF-A14A1525A881}"/>
          </ac:picMkLst>
        </pc:picChg>
        <pc:picChg chg="mod">
          <ac:chgData name="somovaasya3" userId="S::somovaasya3_gmail.com#ext#@slideedu.onmicrosoft.com::05b36399-d501-4a7b-87fd-615099445ab5" providerId="AD" clId="Web-{AD4A1FB0-E133-25C4-2E42-AADB9CC70332}" dt="2025-12-18T21:12:20.389" v="1" actId="1076"/>
          <ac:picMkLst>
            <pc:docMk/>
            <pc:sldMk cId="458479966" sldId="256"/>
            <ac:picMk id="23" creationId="{D75C55EF-7D89-A840-1D7E-92E46D0869C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3030444-25BB-75D1-E818-8E61E524F599}"/>
    <pc:docChg chg="modSld">
      <pc:chgData name="somovaasya3" userId="S::somovaasya3_gmail.com#ext#@slideedu.onmicrosoft.com::05b36399-d501-4a7b-87fd-615099445ab5" providerId="AD" clId="Web-{C3030444-25BB-75D1-E818-8E61E524F599}" dt="2025-12-18T21:16:01.068" v="3" actId="14100"/>
      <pc:docMkLst>
        <pc:docMk/>
      </pc:docMkLst>
      <pc:sldChg chg="modSp">
        <pc:chgData name="somovaasya3" userId="S::somovaasya3_gmail.com#ext#@slideedu.onmicrosoft.com::05b36399-d501-4a7b-87fd-615099445ab5" providerId="AD" clId="Web-{C3030444-25BB-75D1-E818-8E61E524F599}" dt="2025-12-18T21:16:01.068" v="3" actId="14100"/>
        <pc:sldMkLst>
          <pc:docMk/>
          <pc:sldMk cId="458479966" sldId="256"/>
        </pc:sldMkLst>
        <pc:picChg chg="mod">
          <ac:chgData name="somovaasya3" userId="S::somovaasya3_gmail.com#ext#@slideedu.onmicrosoft.com::05b36399-d501-4a7b-87fd-615099445ab5" providerId="AD" clId="Web-{C3030444-25BB-75D1-E818-8E61E524F599}" dt="2025-12-18T21:16:01.068" v="3" actId="14100"/>
          <ac:picMkLst>
            <pc:docMk/>
            <pc:sldMk cId="458479966" sldId="256"/>
            <ac:picMk id="5" creationId="{5D0995D2-0F9E-29A7-AC3B-109BFE9D99C2}"/>
          </ac:picMkLst>
        </pc:picChg>
        <pc:picChg chg="mod">
          <ac:chgData name="somovaasya3" userId="S::somovaasya3_gmail.com#ext#@slideedu.onmicrosoft.com::05b36399-d501-4a7b-87fd-615099445ab5" providerId="AD" clId="Web-{C3030444-25BB-75D1-E818-8E61E524F599}" dt="2025-12-18T21:15:51.522" v="0" actId="1076"/>
          <ac:picMkLst>
            <pc:docMk/>
            <pc:sldMk cId="458479966" sldId="256"/>
            <ac:picMk id="23" creationId="{D75C55EF-7D89-A840-1D7E-92E46D0869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898F4-BE8F-29F5-3EB6-4A6F67E4C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DDE5EE-5AC0-E08D-75E8-66F64205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E79B3-7125-CF7A-93CB-4355588E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623F5-8CDE-CF8B-D108-D140832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6A47C-BD93-7CC0-36D0-100B2CE7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B821-0A87-F36C-F085-B92775D6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7F1D4D-D205-1AF7-912F-5F644E84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0FFFC-1275-8CD7-0168-5B0784C6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B8739-BD92-98FE-D400-F61C7DA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40137-7D5B-FBB2-18A9-42DDF351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8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C11FB5-EEC3-D483-646B-33D70350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AB4BF9-FFDB-2950-FA48-656717A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19E33-96E1-DF9E-FD9B-740BA707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363B0-1531-D5B5-4D72-2FE8BFB8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F075D-EEBD-B5AC-772F-54391344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2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25419-2C0E-D8DE-5D90-939FEDA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ECF31-8F4C-9BF7-2617-B2BB5006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132C9-7F94-6CB2-D6CD-6D44ABE2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95EA3-9FB2-0506-250B-89B10DC5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F8120-96D7-A554-297B-788F16F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17D1F-E059-B66C-DA21-35DE9D76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636CE-E893-2FE9-D7A3-A09B5912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45823-8E9C-9151-ED71-7F48A680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8BF62-3204-357C-2D52-E3BB5B94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861AC-F6BE-1D57-9CF9-DDE3B967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1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EBB13-EADD-CE8D-0435-AB3DF15E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B1C6E-5917-4076-C1A8-408096182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526FCB-6E30-B80B-6D09-09619E37C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975B32-7CCA-39F9-D900-7635E5D5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15F6F-F942-378A-C587-22F0ADC0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61DA10-0F43-2F71-F743-83CE68C1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0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606-C7ED-A27D-CBC3-3ABA02FD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CB37F-2BB1-A282-5E7E-8697207E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2A433D-DCD7-C21D-4BA8-44D8C73C2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DD19DD-8818-68DF-C9E7-6C941E44C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F6D280-B3EC-FFD9-4A32-03761F734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6C982-4CD9-14F1-262E-55B62F4F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00538C-BB35-A8DA-CFB7-F192925F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7931CD-98C5-B734-15FC-046886C7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4D9CB-614E-23FB-14F4-6EA30D73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C215FE-3960-8D86-5009-C7F6FB11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81A31-1CD7-BE0B-AB21-E7D80851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CF667F-F589-2C97-4F9F-7AC1D4B9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ABB2F1-6BAE-F80A-AF73-1232A042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418105-162A-7A2D-01C4-F2BEF151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7BBDB-5632-4AA0-049F-BE3BD180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947A1-0057-1B08-9B40-8E73E32F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91CE7-3AD5-A875-D711-9A40925D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07DE97-A1CA-9549-44D0-80EFA879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830021-461F-09B1-9E52-940A975A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932B24-092A-9011-6873-F3B53956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1E959-960E-CC5A-E3DA-D03451F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3F9E-4ABB-E10D-8475-D375B235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8D424E-3D57-7634-59C8-7FADEC324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A9670-9470-F5F3-041C-E2F14E263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39A88D-1D3E-B221-D764-1E777DA1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EB0DD-E325-CCF9-87D7-5A7CE1C0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06E2B-AE1E-BFD5-7EF5-FF37668F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E2CD-62DF-C07F-0FA5-B8B0EC7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3E66A-9703-0205-032B-9AC83580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85399-C35E-75F9-5938-7888AED57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95001-18FB-673E-8A67-21F773386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04787-E730-5714-D958-935F10BAA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картина, природа, пейзаж">
            <a:extLst>
              <a:ext uri="{FF2B5EF4-FFF2-40B4-BE49-F238E27FC236}">
                <a16:creationId xmlns:a16="http://schemas.microsoft.com/office/drawing/2014/main" id="{5D0995D2-0F9E-29A7-AC3B-109BFE9D9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" y="2096"/>
            <a:ext cx="12189758" cy="7057464"/>
          </a:xfrm>
          <a:prstGeom prst="rect">
            <a:avLst/>
          </a:prstGeom>
        </p:spPr>
      </p:pic>
      <p:pic>
        <p:nvPicPr>
          <p:cNvPr id="7" name="Рисунок 6" descr="A cartoon of a blue frog&#10;&#10;AI-generated content may be incorrect.">
            <a:extLst>
              <a:ext uri="{FF2B5EF4-FFF2-40B4-BE49-F238E27FC236}">
                <a16:creationId xmlns:a16="http://schemas.microsoft.com/office/drawing/2014/main" id="{4A7E2648-4FA4-9AAE-AEDC-4E8BDA39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398" y="4166888"/>
            <a:ext cx="2228525" cy="2228525"/>
          </a:xfrm>
          <a:prstGeom prst="rect">
            <a:avLst/>
          </a:prstGeom>
        </p:spPr>
      </p:pic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050D0600-FD4C-5DE6-9C9A-35A435B9146E}"/>
              </a:ext>
            </a:extLst>
          </p:cNvPr>
          <p:cNvSpPr/>
          <p:nvPr/>
        </p:nvSpPr>
        <p:spPr>
          <a:xfrm>
            <a:off x="2644878" y="550606"/>
            <a:ext cx="7492179" cy="57420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 descr="Изображение выглядит как мультфильм, Фигурка животного, графическая встав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0A9B8B1-2145-692C-9FEC-0D0BAF583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4" y="2427339"/>
            <a:ext cx="2701413" cy="27014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сфера, круг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47C861D-9B73-5BDE-B998-03E3D20A9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22" y="656167"/>
            <a:ext cx="5533103" cy="553310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FC0D5F-A4C3-6057-88FF-A14A1525A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45">
            <a:off x="2866802" y="833182"/>
            <a:ext cx="1592826" cy="159282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6F8415-E0B4-50F4-1286-789803E3B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229">
            <a:off x="2740597" y="2463199"/>
            <a:ext cx="1592826" cy="15928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991F9E-852C-2F4F-00F8-EE0EB50FE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18">
            <a:off x="2809966" y="4078472"/>
            <a:ext cx="1592826" cy="15928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Фрактальные картинки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50EDC5-8FBA-1B23-D135-44D7DC920B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5" y="696660"/>
            <a:ext cx="5406370" cy="54063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BEBACF-515D-B440-71AB-16F95B74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45">
            <a:off x="8426244" y="890267"/>
            <a:ext cx="1592826" cy="159282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3DAD2D-839D-265E-ADC5-FB8FF49F1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229">
            <a:off x="8419881" y="2463200"/>
            <a:ext cx="1592826" cy="159282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D5157E-D30C-033D-1729-5F421FEB5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18">
            <a:off x="8587930" y="4074415"/>
            <a:ext cx="1592826" cy="15928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5C55EF-7D89-A840-1D7E-92E46D086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" y="354488"/>
            <a:ext cx="1127955" cy="1023975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472D99F-2FCD-2EF2-DA44-2AA76C4B237A}"/>
              </a:ext>
            </a:extLst>
          </p:cNvPr>
          <p:cNvGrpSpPr/>
          <p:nvPr/>
        </p:nvGrpSpPr>
        <p:grpSpPr>
          <a:xfrm>
            <a:off x="2466102" y="1909033"/>
            <a:ext cx="8034289" cy="3088069"/>
            <a:chOff x="2466102" y="1909033"/>
            <a:chExt cx="8034289" cy="3088069"/>
          </a:xfrm>
        </p:grpSpPr>
        <p:pic>
          <p:nvPicPr>
            <p:cNvPr id="25" name="Рисунок 24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5D3A3922-4F93-DA92-2084-A84D189D2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102" y="1917147"/>
              <a:ext cx="2928213" cy="307995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5432A80-DE12-C8EB-59A9-DB63E52DD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178" y="1909033"/>
              <a:ext cx="2928213" cy="3079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4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94E7D-6328-486B-8F39-291E82BAC1E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3B5F534-2405-418D-A92A-184D01E26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8BBE1E-0972-4A3F-9955-A4396AFF88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8</cp:revision>
  <dcterms:created xsi:type="dcterms:W3CDTF">2025-12-18T10:36:27Z</dcterms:created>
  <dcterms:modified xsi:type="dcterms:W3CDTF">2025-12-18T21:16:01Z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