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6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9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6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9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6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9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5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8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8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590-F3C4-4E3B-8168-3B8F6CE5605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0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B590-F3C4-4E3B-8168-3B8F6CE5605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8359-7086-4852-A42F-054C221DA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1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46" y="2609342"/>
            <a:ext cx="2400000" cy="3600000"/>
          </a:xfrm>
          <a:prstGeom prst="roundRect">
            <a:avLst>
              <a:gd name="adj" fmla="val 8494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035382" y="589085"/>
            <a:ext cx="7815710" cy="176725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вы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ивает бабу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 поду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ку. На поду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 будут вы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иты ко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 и мы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ка.</a:t>
            </a:r>
            <a:b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 уже вы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иты 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ейка и у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ки.</a:t>
            </a:r>
            <a:endParaRPr lang="ru-RU" sz="2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753" y="3657601"/>
            <a:ext cx="2708030" cy="27080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" y="5686235"/>
            <a:ext cx="1073428" cy="104621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81921" y="933431"/>
            <a:ext cx="8036713" cy="4800600"/>
            <a:chOff x="924880" y="518746"/>
            <a:chExt cx="8036713" cy="48006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24880" y="518746"/>
              <a:ext cx="8036713" cy="4800600"/>
            </a:xfrm>
            <a:prstGeom prst="roundRect">
              <a:avLst>
                <a:gd name="adj" fmla="val 581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Задания:</a:t>
              </a:r>
            </a:p>
            <a:p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Придумай название рассказу.  </a:t>
              </a:r>
              <a:r>
                <a:rPr lang="ru-RU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(Порассуждайте с ребенком, как назвать рассказ и почему именно такое название можно придумать к рассказу.)</a:t>
              </a:r>
              <a:br>
                <a:rPr lang="ru-RU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Ответь на вопросы. </a:t>
              </a:r>
            </a:p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Что Маша вышивает?</a:t>
              </a:r>
              <a:b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Кому Маша вышивает подушку?</a:t>
              </a:r>
              <a:b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Как ты думаешь, почему Маша вышивает бабушке подушку?</a:t>
              </a:r>
              <a:b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Какой рисунок будет вышит на подушке?</a:t>
              </a:r>
              <a:b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Что уже вышила Маша?</a:t>
              </a:r>
            </a:p>
            <a:p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Придумай продолжение рассказа.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Перескажи рассказ маме, папе, бабушке и дедушке. Не забывай красиво и правильно выговаривать 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звук [Ш</a:t>
              </a: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uk-UA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Поставь себе оценку:</a:t>
              </a:r>
            </a:p>
            <a:p>
              <a:r>
                <a:rPr lang="ru-RU" sz="28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⭐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— старался немного</a:t>
              </a:r>
            </a:p>
            <a:p>
              <a:r>
                <a:rPr lang="ru-RU" sz="24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⭐⭐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— старался хорошо</a:t>
              </a:r>
            </a:p>
            <a:p>
              <a:r>
                <a:rPr lang="ru-RU" sz="24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⭐⭐⭐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работал отлично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900" y="3657601"/>
              <a:ext cx="960000" cy="14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131" y="3657601"/>
              <a:ext cx="960000" cy="14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5362" y="3657601"/>
              <a:ext cx="960000" cy="14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718422" y="458120"/>
            <a:ext cx="8563709" cy="4149969"/>
            <a:chOff x="1092721" y="-114656"/>
            <a:chExt cx="8563709" cy="414996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84" t="12920" r="11976" b="14187"/>
            <a:stretch/>
          </p:blipFill>
          <p:spPr>
            <a:xfrm>
              <a:off x="6121921" y="623896"/>
              <a:ext cx="3534509" cy="341141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82" t="13584" r="11977" b="15401"/>
            <a:stretch/>
          </p:blipFill>
          <p:spPr>
            <a:xfrm>
              <a:off x="3589737" y="-114656"/>
              <a:ext cx="3534508" cy="332349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3" t="13891" r="12036" b="15094"/>
            <a:stretch/>
          </p:blipFill>
          <p:spPr>
            <a:xfrm>
              <a:off x="1092721" y="685443"/>
              <a:ext cx="3499339" cy="3323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9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C090B37-4680-4D55-AACE-9FA3E43E2823}"/>
</file>

<file path=customXml/itemProps2.xml><?xml version="1.0" encoding="utf-8"?>
<ds:datastoreItem xmlns:ds="http://schemas.openxmlformats.org/officeDocument/2006/customXml" ds:itemID="{3049CBAC-F25D-4706-87C5-117D3C9F5CFC}"/>
</file>

<file path=customXml/itemProps3.xml><?xml version="1.0" encoding="utf-8"?>
<ds:datastoreItem xmlns:ds="http://schemas.openxmlformats.org/officeDocument/2006/customXml" ds:itemID="{A6FA466D-1CDB-4E5F-A5E8-9A25826832F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2025-12-17T07:19:27Z</dcterms:created>
  <dcterms:modified xsi:type="dcterms:W3CDTF">2025-12-18T07:22:37Z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