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50" y="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27384"/>
            <a:ext cx="12601400" cy="720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1" y="2417027"/>
            <a:ext cx="3763517" cy="37635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78753"/>
            <a:ext cx="3024336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40" y="4598251"/>
            <a:ext cx="1656184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" y="3996660"/>
            <a:ext cx="2331666" cy="23316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65" y="4641633"/>
            <a:ext cx="1961456" cy="196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00" y="5411138"/>
            <a:ext cx="1228932" cy="12289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73" y="537100"/>
            <a:ext cx="3808113" cy="380811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323051" y="1438966"/>
            <a:ext cx="1970755" cy="1944216"/>
          </a:xfrm>
          <a:prstGeom prst="ellipse">
            <a:avLst/>
          </a:prstGeom>
          <a:solidFill>
            <a:srgbClr val="FFFFFF">
              <a:alpha val="81961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23" y="1838272"/>
            <a:ext cx="1523810" cy="11142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4" y="1663371"/>
            <a:ext cx="1420169" cy="14201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26" y="1838272"/>
            <a:ext cx="1679791" cy="11998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31" y="1685330"/>
            <a:ext cx="1420169" cy="14201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5" y="1957812"/>
            <a:ext cx="670484" cy="6704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01934"/>
            <a:ext cx="1111658" cy="11116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88" y="1273449"/>
            <a:ext cx="2098466" cy="21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C336A22-CD0F-4A35-84AA-EDD57075AFDC}"/>
</file>

<file path=customXml/itemProps2.xml><?xml version="1.0" encoding="utf-8"?>
<ds:datastoreItem xmlns:ds="http://schemas.openxmlformats.org/officeDocument/2006/customXml" ds:itemID="{2E48B540-5506-4CCE-B4ED-BC7E334CE5E8}"/>
</file>

<file path=customXml/itemProps3.xml><?xml version="1.0" encoding="utf-8"?>
<ds:datastoreItem xmlns:ds="http://schemas.openxmlformats.org/officeDocument/2006/customXml" ds:itemID="{5C835C53-A291-48BF-B0EC-80CF22BC629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3</cp:revision>
  <dcterms:created xsi:type="dcterms:W3CDTF">2025-12-17T21:55:43Z</dcterms:created>
  <dcterms:modified xsi:type="dcterms:W3CDTF">2025-12-17T23:30:21Z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