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25CBD-BF00-8126-0750-77FBA177CE90}" v="6" dt="2025-12-18T10:00:48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4625CBD-BF00-8126-0750-77FBA177CE90}"/>
    <pc:docChg chg="modSld">
      <pc:chgData name="" userId="" providerId="" clId="Web-{74625CBD-BF00-8126-0750-77FBA177CE90}" dt="2025-12-18T10:00:32.201" v="0" actId="14100"/>
      <pc:docMkLst>
        <pc:docMk/>
      </pc:docMkLst>
      <pc:sldChg chg="modSp">
        <pc:chgData name="" userId="" providerId="" clId="Web-{74625CBD-BF00-8126-0750-77FBA177CE90}" dt="2025-12-18T10:00:32.201" v="0" actId="14100"/>
        <pc:sldMkLst>
          <pc:docMk/>
          <pc:sldMk cId="0" sldId="260"/>
        </pc:sldMkLst>
        <pc:picChg chg="mod">
          <ac:chgData name="" userId="" providerId="" clId="Web-{74625CBD-BF00-8126-0750-77FBA177CE90}" dt="2025-12-18T10:00:32.201" v="0" actId="14100"/>
          <ac:picMkLst>
            <pc:docMk/>
            <pc:sldMk cId="0" sldId="260"/>
            <ac:picMk id="274" creationId="{F013CABE-1279-73A6-F352-966C4389F6FA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74625CBD-BF00-8126-0750-77FBA177CE90}"/>
    <pc:docChg chg="modSld">
      <pc:chgData name="somovaasya3" userId="S::somovaasya3_gmail.com#ext#@slideedu.onmicrosoft.com::05b36399-d501-4a7b-87fd-615099445ab5" providerId="AD" clId="Web-{74625CBD-BF00-8126-0750-77FBA177CE90}" dt="2025-12-18T10:00:47.717" v="3"/>
      <pc:docMkLst>
        <pc:docMk/>
      </pc:docMkLst>
      <pc:sldChg chg="modSp">
        <pc:chgData name="somovaasya3" userId="S::somovaasya3_gmail.com#ext#@slideedu.onmicrosoft.com::05b36399-d501-4a7b-87fd-615099445ab5" providerId="AD" clId="Web-{74625CBD-BF00-8126-0750-77FBA177CE90}" dt="2025-12-18T10:00:47.717" v="3"/>
        <pc:sldMkLst>
          <pc:docMk/>
          <pc:sldMk cId="0" sldId="260"/>
        </pc:sldMkLst>
        <pc:picChg chg="mod">
          <ac:chgData name="somovaasya3" userId="S::somovaasya3_gmail.com#ext#@slideedu.onmicrosoft.com::05b36399-d501-4a7b-87fd-615099445ab5" providerId="AD" clId="Web-{74625CBD-BF00-8126-0750-77FBA177CE90}" dt="2025-12-18T10:00:47.717" v="3"/>
          <ac:picMkLst>
            <pc:docMk/>
            <pc:sldMk cId="0" sldId="260"/>
            <ac:picMk id="274" creationId="{F013CABE-1279-73A6-F352-966C4389F6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D942F-3735-7E93-94DD-FBB01B29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" y="-5183"/>
            <a:ext cx="12179374" cy="6858000"/>
          </a:xfrm>
          <a:prstGeom prst="rect">
            <a:avLst/>
          </a:prstGeom>
        </p:spPr>
      </p:pic>
      <p:sp>
        <p:nvSpPr>
          <p:cNvPr id="190" name="Google Shape;190;p17"/>
          <p:cNvSpPr>
            <a:spLocks noChangeAspect="1"/>
          </p:cNvSpPr>
          <p:nvPr/>
        </p:nvSpPr>
        <p:spPr>
          <a:xfrm>
            <a:off x="5518777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ОШ</a:t>
            </a:r>
          </a:p>
        </p:txBody>
      </p:sp>
      <p:sp>
        <p:nvSpPr>
          <p:cNvPr id="10" name="Google Shape;190;p17">
            <a:extLst>
              <a:ext uri="{FF2B5EF4-FFF2-40B4-BE49-F238E27FC236}">
                <a16:creationId xmlns:a16="http://schemas.microsoft.com/office/drawing/2014/main" id="{E176DACA-FD15-426E-F21C-CD5E52BECF2A}"/>
              </a:ext>
            </a:extLst>
          </p:cNvPr>
          <p:cNvSpPr>
            <a:spLocks noChangeAspect="1"/>
          </p:cNvSpPr>
          <p:nvPr/>
        </p:nvSpPr>
        <p:spPr>
          <a:xfrm>
            <a:off x="7187230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УШ</a:t>
            </a:r>
          </a:p>
        </p:txBody>
      </p:sp>
      <p:sp>
        <p:nvSpPr>
          <p:cNvPr id="11" name="Google Shape;190;p17">
            <a:extLst>
              <a:ext uri="{FF2B5EF4-FFF2-40B4-BE49-F238E27FC236}">
                <a16:creationId xmlns:a16="http://schemas.microsoft.com/office/drawing/2014/main" id="{4ADBAD38-4CAD-65DC-73EF-ED106ACFB282}"/>
              </a:ext>
            </a:extLst>
          </p:cNvPr>
          <p:cNvSpPr>
            <a:spLocks noChangeAspect="1"/>
          </p:cNvSpPr>
          <p:nvPr/>
        </p:nvSpPr>
        <p:spPr>
          <a:xfrm>
            <a:off x="8855683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ИШ</a:t>
            </a:r>
          </a:p>
        </p:txBody>
      </p:sp>
      <p:sp>
        <p:nvSpPr>
          <p:cNvPr id="12" name="Google Shape;190;p17">
            <a:extLst>
              <a:ext uri="{FF2B5EF4-FFF2-40B4-BE49-F238E27FC236}">
                <a16:creationId xmlns:a16="http://schemas.microsoft.com/office/drawing/2014/main" id="{9F50923D-1559-2EC5-49DD-32D8D893D7BD}"/>
              </a:ext>
            </a:extLst>
          </p:cNvPr>
          <p:cNvSpPr>
            <a:spLocks noChangeAspect="1"/>
          </p:cNvSpPr>
          <p:nvPr/>
        </p:nvSpPr>
        <p:spPr>
          <a:xfrm>
            <a:off x="3850324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АШ</a:t>
            </a:r>
            <a:endParaRPr sz="4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17">
            <a:extLst>
              <a:ext uri="{FF2B5EF4-FFF2-40B4-BE49-F238E27FC236}">
                <a16:creationId xmlns:a16="http://schemas.microsoft.com/office/drawing/2014/main" id="{4F5448B3-9158-2275-52ED-3E0579208F89}"/>
              </a:ext>
            </a:extLst>
          </p:cNvPr>
          <p:cNvSpPr>
            <a:spLocks noChangeAspect="1"/>
          </p:cNvSpPr>
          <p:nvPr/>
        </p:nvSpPr>
        <p:spPr>
          <a:xfrm>
            <a:off x="5518777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ЕШ</a:t>
            </a:r>
          </a:p>
        </p:txBody>
      </p:sp>
      <p:sp>
        <p:nvSpPr>
          <p:cNvPr id="14" name="Google Shape;190;p17">
            <a:extLst>
              <a:ext uri="{FF2B5EF4-FFF2-40B4-BE49-F238E27FC236}">
                <a16:creationId xmlns:a16="http://schemas.microsoft.com/office/drawing/2014/main" id="{0EC4A65E-0317-8FCA-1438-AEB3966B4CB7}"/>
              </a:ext>
            </a:extLst>
          </p:cNvPr>
          <p:cNvSpPr>
            <a:spLocks noChangeAspect="1"/>
          </p:cNvSpPr>
          <p:nvPr/>
        </p:nvSpPr>
        <p:spPr>
          <a:xfrm>
            <a:off x="7187230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ЯШ</a:t>
            </a:r>
          </a:p>
        </p:txBody>
      </p:sp>
      <p:sp>
        <p:nvSpPr>
          <p:cNvPr id="15" name="Google Shape;190;p17">
            <a:extLst>
              <a:ext uri="{FF2B5EF4-FFF2-40B4-BE49-F238E27FC236}">
                <a16:creationId xmlns:a16="http://schemas.microsoft.com/office/drawing/2014/main" id="{C058680C-AC7A-3B7D-3E85-6C99DA6CE6FD}"/>
              </a:ext>
            </a:extLst>
          </p:cNvPr>
          <p:cNvSpPr>
            <a:spLocks noChangeAspect="1"/>
          </p:cNvSpPr>
          <p:nvPr/>
        </p:nvSpPr>
        <p:spPr>
          <a:xfrm>
            <a:off x="8855683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ЮШ</a:t>
            </a:r>
          </a:p>
        </p:txBody>
      </p:sp>
      <p:sp>
        <p:nvSpPr>
          <p:cNvPr id="16" name="Google Shape;190;p17">
            <a:extLst>
              <a:ext uri="{FF2B5EF4-FFF2-40B4-BE49-F238E27FC236}">
                <a16:creationId xmlns:a16="http://schemas.microsoft.com/office/drawing/2014/main" id="{F1223A74-5D70-AD23-3AE4-EA8BC5D874FC}"/>
              </a:ext>
            </a:extLst>
          </p:cNvPr>
          <p:cNvSpPr>
            <a:spLocks noChangeAspect="1"/>
          </p:cNvSpPr>
          <p:nvPr/>
        </p:nvSpPr>
        <p:spPr>
          <a:xfrm>
            <a:off x="3850324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ЭШ</a:t>
            </a:r>
          </a:p>
        </p:txBody>
      </p:sp>
      <p:sp>
        <p:nvSpPr>
          <p:cNvPr id="17" name="Google Shape;190;p17">
            <a:extLst>
              <a:ext uri="{FF2B5EF4-FFF2-40B4-BE49-F238E27FC236}">
                <a16:creationId xmlns:a16="http://schemas.microsoft.com/office/drawing/2014/main" id="{C0EBA8E2-CFA9-47C1-3B35-210319D28E26}"/>
              </a:ext>
            </a:extLst>
          </p:cNvPr>
          <p:cNvSpPr>
            <a:spLocks noChangeAspect="1"/>
          </p:cNvSpPr>
          <p:nvPr/>
        </p:nvSpPr>
        <p:spPr>
          <a:xfrm>
            <a:off x="5518777" y="3427444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ЯШ</a:t>
            </a:r>
          </a:p>
        </p:txBody>
      </p:sp>
      <p:sp>
        <p:nvSpPr>
          <p:cNvPr id="18" name="Google Shape;190;p17">
            <a:extLst>
              <a:ext uri="{FF2B5EF4-FFF2-40B4-BE49-F238E27FC236}">
                <a16:creationId xmlns:a16="http://schemas.microsoft.com/office/drawing/2014/main" id="{2CA99C05-6319-AFAD-7C64-5776385AEE9D}"/>
              </a:ext>
            </a:extLst>
          </p:cNvPr>
          <p:cNvSpPr>
            <a:spLocks noChangeAspect="1"/>
          </p:cNvSpPr>
          <p:nvPr/>
        </p:nvSpPr>
        <p:spPr>
          <a:xfrm>
            <a:off x="7187230" y="3427444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ЮШ</a:t>
            </a:r>
          </a:p>
        </p:txBody>
      </p:sp>
      <p:sp>
        <p:nvSpPr>
          <p:cNvPr id="19" name="Google Shape;190;p17">
            <a:extLst>
              <a:ext uri="{FF2B5EF4-FFF2-40B4-BE49-F238E27FC236}">
                <a16:creationId xmlns:a16="http://schemas.microsoft.com/office/drawing/2014/main" id="{5753545E-5B53-B48C-021F-6068513E2632}"/>
              </a:ext>
            </a:extLst>
          </p:cNvPr>
          <p:cNvSpPr>
            <a:spLocks noChangeAspect="1"/>
          </p:cNvSpPr>
          <p:nvPr/>
        </p:nvSpPr>
        <p:spPr>
          <a:xfrm>
            <a:off x="8855683" y="3427444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АШ</a:t>
            </a:r>
          </a:p>
        </p:txBody>
      </p:sp>
      <p:sp>
        <p:nvSpPr>
          <p:cNvPr id="20" name="Google Shape;190;p17">
            <a:extLst>
              <a:ext uri="{FF2B5EF4-FFF2-40B4-BE49-F238E27FC236}">
                <a16:creationId xmlns:a16="http://schemas.microsoft.com/office/drawing/2014/main" id="{E4E60DD1-5741-1286-6D80-1B7696DE01FD}"/>
              </a:ext>
            </a:extLst>
          </p:cNvPr>
          <p:cNvSpPr>
            <a:spLocks noChangeAspect="1"/>
          </p:cNvSpPr>
          <p:nvPr/>
        </p:nvSpPr>
        <p:spPr>
          <a:xfrm>
            <a:off x="3850324" y="3423817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ОШ</a:t>
            </a:r>
          </a:p>
        </p:txBody>
      </p:sp>
      <p:sp>
        <p:nvSpPr>
          <p:cNvPr id="21" name="Google Shape;190;p17">
            <a:extLst>
              <a:ext uri="{FF2B5EF4-FFF2-40B4-BE49-F238E27FC236}">
                <a16:creationId xmlns:a16="http://schemas.microsoft.com/office/drawing/2014/main" id="{C1DCB755-31E7-70E8-91EE-133DB649EE95}"/>
              </a:ext>
            </a:extLst>
          </p:cNvPr>
          <p:cNvSpPr>
            <a:spLocks noChangeAspect="1"/>
          </p:cNvSpPr>
          <p:nvPr/>
        </p:nvSpPr>
        <p:spPr>
          <a:xfrm>
            <a:off x="5518777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ИШ</a:t>
            </a:r>
          </a:p>
        </p:txBody>
      </p:sp>
      <p:sp>
        <p:nvSpPr>
          <p:cNvPr id="22" name="Google Shape;190;p17">
            <a:extLst>
              <a:ext uri="{FF2B5EF4-FFF2-40B4-BE49-F238E27FC236}">
                <a16:creationId xmlns:a16="http://schemas.microsoft.com/office/drawing/2014/main" id="{C2D0DC53-29A5-518E-6921-1347B880671F}"/>
              </a:ext>
            </a:extLst>
          </p:cNvPr>
          <p:cNvSpPr>
            <a:spLocks noChangeAspect="1"/>
          </p:cNvSpPr>
          <p:nvPr/>
        </p:nvSpPr>
        <p:spPr>
          <a:xfrm>
            <a:off x="7187230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ЫШ</a:t>
            </a:r>
          </a:p>
        </p:txBody>
      </p:sp>
      <p:sp>
        <p:nvSpPr>
          <p:cNvPr id="23" name="Google Shape;190;p17">
            <a:extLst>
              <a:ext uri="{FF2B5EF4-FFF2-40B4-BE49-F238E27FC236}">
                <a16:creationId xmlns:a16="http://schemas.microsoft.com/office/drawing/2014/main" id="{076AEBDF-8F62-2129-A3F0-58F8F7B5B588}"/>
              </a:ext>
            </a:extLst>
          </p:cNvPr>
          <p:cNvSpPr>
            <a:spLocks noChangeAspect="1"/>
          </p:cNvSpPr>
          <p:nvPr/>
        </p:nvSpPr>
        <p:spPr>
          <a:xfrm>
            <a:off x="8855683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ЕШ</a:t>
            </a:r>
          </a:p>
        </p:txBody>
      </p:sp>
      <p:sp>
        <p:nvSpPr>
          <p:cNvPr id="24" name="Google Shape;190;p17">
            <a:extLst>
              <a:ext uri="{FF2B5EF4-FFF2-40B4-BE49-F238E27FC236}">
                <a16:creationId xmlns:a16="http://schemas.microsoft.com/office/drawing/2014/main" id="{00E5A991-804C-5649-D28F-DF90D2B1E57A}"/>
              </a:ext>
            </a:extLst>
          </p:cNvPr>
          <p:cNvSpPr>
            <a:spLocks noChangeAspect="1"/>
          </p:cNvSpPr>
          <p:nvPr/>
        </p:nvSpPr>
        <p:spPr>
          <a:xfrm>
            <a:off x="3850324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ЫШ</a:t>
            </a:r>
          </a:p>
        </p:txBody>
      </p:sp>
      <p:pic>
        <p:nvPicPr>
          <p:cNvPr id="209" name="Google Shape;209;p17" descr="Изображение выглядит как текст, силуэт, ночное неб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43560" t="45033" r="44522" b="45573"/>
          <a:stretch/>
        </p:blipFill>
        <p:spPr>
          <a:xfrm>
            <a:off x="3781183" y="255880"/>
            <a:ext cx="1597451" cy="117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5668490" y="101962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6">
            <a:alphaModFix/>
          </a:blip>
          <a:srcRect l="45089" t="45786" r="45354" b="44729"/>
          <a:stretch/>
        </p:blipFill>
        <p:spPr>
          <a:xfrm>
            <a:off x="9032415" y="186589"/>
            <a:ext cx="1258359" cy="124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 descr="Изображение выглядит как силуэт, ночное небо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7327733" y="348522"/>
            <a:ext cx="1285782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 descr="Изображение выглядит как текст, силуэт, ночное неб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43560" t="45033" r="43650" b="43538"/>
          <a:stretch/>
        </p:blipFill>
        <p:spPr>
          <a:xfrm>
            <a:off x="5505987" y="1891435"/>
            <a:ext cx="1658685" cy="15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20;p17">
            <a:extLst>
              <a:ext uri="{FF2B5EF4-FFF2-40B4-BE49-F238E27FC236}">
                <a16:creationId xmlns:a16="http://schemas.microsoft.com/office/drawing/2014/main" id="{8A430CD5-B5C9-2412-419A-8E7B4D700F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4014420" y="1790156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20;p17">
            <a:extLst>
              <a:ext uri="{FF2B5EF4-FFF2-40B4-BE49-F238E27FC236}">
                <a16:creationId xmlns:a16="http://schemas.microsoft.com/office/drawing/2014/main" id="{CCEFCB90-6729-E54B-B254-FCD07831F0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4001683" y="5116495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06;p17">
            <a:extLst>
              <a:ext uri="{FF2B5EF4-FFF2-40B4-BE49-F238E27FC236}">
                <a16:creationId xmlns:a16="http://schemas.microsoft.com/office/drawing/2014/main" id="{46FB8BC6-C87B-A879-3531-E44F1C8C0D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4993" t="46087" r="45030" b="45400"/>
          <a:stretch/>
        </p:blipFill>
        <p:spPr>
          <a:xfrm>
            <a:off x="9032415" y="1959063"/>
            <a:ext cx="1258359" cy="109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06;p17">
            <a:extLst>
              <a:ext uri="{FF2B5EF4-FFF2-40B4-BE49-F238E27FC236}">
                <a16:creationId xmlns:a16="http://schemas.microsoft.com/office/drawing/2014/main" id="{872FC185-5A59-839A-3B53-A340940EBE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5294" t="45751" r="44771" b="45351"/>
          <a:stretch/>
        </p:blipFill>
        <p:spPr>
          <a:xfrm>
            <a:off x="4049060" y="3555609"/>
            <a:ext cx="1252989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07;p17" descr="Изображение выглядит как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59706821-BC06-3A5C-4098-2B9B0E916A7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7345850" y="1959063"/>
            <a:ext cx="1285782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07;p17" descr="Изображение выглядит как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CD949A64-62B8-5C9B-D2C8-C2FD43DFCC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5684720" y="3555609"/>
            <a:ext cx="1285782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220;p17">
            <a:extLst>
              <a:ext uri="{FF2B5EF4-FFF2-40B4-BE49-F238E27FC236}">
                <a16:creationId xmlns:a16="http://schemas.microsoft.com/office/drawing/2014/main" id="{57189D14-2963-FCF7-DB3A-40E35AF10A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8" t="44068" r="45176" b="44265"/>
          <a:stretch/>
        </p:blipFill>
        <p:spPr>
          <a:xfrm>
            <a:off x="7268720" y="3461580"/>
            <a:ext cx="1285782" cy="11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219;p17" descr="Изображение выглядит как текст,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67193AE8-FC15-83BB-5C21-6B02E95A47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560" t="45033" r="43650" b="43538"/>
          <a:stretch/>
        </p:blipFill>
        <p:spPr>
          <a:xfrm>
            <a:off x="8835174" y="3461580"/>
            <a:ext cx="1658685" cy="15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206;p17">
            <a:extLst>
              <a:ext uri="{FF2B5EF4-FFF2-40B4-BE49-F238E27FC236}">
                <a16:creationId xmlns:a16="http://schemas.microsoft.com/office/drawing/2014/main" id="{D3D31657-14FC-1F7A-4675-E8911720AC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5150" t="45664" r="45019" b="45512"/>
          <a:stretch/>
        </p:blipFill>
        <p:spPr>
          <a:xfrm>
            <a:off x="5730593" y="5290072"/>
            <a:ext cx="1239909" cy="113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219;p17" descr="Изображение выглядит как текст,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D9417168-F7C1-791F-1C3A-868682DE16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560" t="45033" r="43650" b="43538"/>
          <a:stretch/>
        </p:blipFill>
        <p:spPr>
          <a:xfrm>
            <a:off x="7150648" y="5066011"/>
            <a:ext cx="1658685" cy="15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207;p17" descr="Изображение выглядит как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4350C23B-FCC4-EAB9-5DDA-1BC33E80E3A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9032415" y="5192099"/>
            <a:ext cx="1285782" cy="1139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7"/>
          <p:cNvGrpSpPr/>
          <p:nvPr/>
        </p:nvGrpSpPr>
        <p:grpSpPr>
          <a:xfrm>
            <a:off x="395518" y="186589"/>
            <a:ext cx="2007610" cy="1852411"/>
            <a:chOff x="1775048" y="-88143"/>
            <a:chExt cx="7105189" cy="6623046"/>
          </a:xfrm>
        </p:grpSpPr>
        <p:sp>
          <p:nvSpPr>
            <p:cNvPr id="156" name="Google Shape;156;p17"/>
            <p:cNvSpPr/>
            <p:nvPr/>
          </p:nvSpPr>
          <p:spPr>
            <a:xfrm>
              <a:off x="1775048" y="-88141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775048" y="1567622"/>
              <a:ext cx="1776298" cy="1655758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775048" y="3223385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775048" y="4879144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3551345" y="-8814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3551345" y="156762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3551345" y="3223384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3551345" y="4879143"/>
              <a:ext cx="1776297" cy="1655760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5327643" y="-8814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5327644" y="1567622"/>
              <a:ext cx="1776297" cy="1655760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5327643" y="3223384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5327643" y="4879143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103940" y="-88143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7103940" y="1567621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3940" y="3223383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103940" y="487914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5781572-1137-F353-33C7-CA38FA70F3A7}"/>
              </a:ext>
            </a:extLst>
          </p:cNvPr>
          <p:cNvGrpSpPr/>
          <p:nvPr/>
        </p:nvGrpSpPr>
        <p:grpSpPr>
          <a:xfrm>
            <a:off x="327082" y="442578"/>
            <a:ext cx="1820580" cy="1350686"/>
            <a:chOff x="110623" y="2176664"/>
            <a:chExt cx="2808320" cy="2214023"/>
          </a:xfrm>
        </p:grpSpPr>
        <p:cxnSp>
          <p:nvCxnSpPr>
            <p:cNvPr id="184" name="Google Shape;184;p17"/>
            <p:cNvCxnSpPr>
              <a:cxnSpLocks/>
            </p:cNvCxnSpPr>
            <p:nvPr/>
          </p:nvCxnSpPr>
          <p:spPr>
            <a:xfrm>
              <a:off x="216790" y="2234948"/>
              <a:ext cx="11937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17"/>
            <p:cNvCxnSpPr/>
            <p:nvPr/>
          </p:nvCxnSpPr>
          <p:spPr>
            <a:xfrm>
              <a:off x="1400436" y="2206847"/>
              <a:ext cx="0" cy="778753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17"/>
            <p:cNvCxnSpPr/>
            <p:nvPr/>
          </p:nvCxnSpPr>
          <p:spPr>
            <a:xfrm rot="10800000" flipH="1">
              <a:off x="1367528" y="2934490"/>
              <a:ext cx="1528138" cy="10863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17"/>
            <p:cNvCxnSpPr/>
            <p:nvPr/>
          </p:nvCxnSpPr>
          <p:spPr>
            <a:xfrm>
              <a:off x="2901173" y="2918669"/>
              <a:ext cx="12263" cy="1472018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7"/>
            <p:cNvCxnSpPr/>
            <p:nvPr/>
          </p:nvCxnSpPr>
          <p:spPr>
            <a:xfrm flipH="1">
              <a:off x="2137580" y="4360758"/>
              <a:ext cx="781363" cy="8324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85" name="Google Shape;185;p17"/>
            <p:cNvSpPr/>
            <p:nvPr/>
          </p:nvSpPr>
          <p:spPr>
            <a:xfrm>
              <a:off x="110623" y="2176664"/>
              <a:ext cx="120337" cy="116568"/>
            </a:xfrm>
            <a:prstGeom prst="flowChartConnector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Группа 271">
            <a:extLst>
              <a:ext uri="{FF2B5EF4-FFF2-40B4-BE49-F238E27FC236}">
                <a16:creationId xmlns:a16="http://schemas.microsoft.com/office/drawing/2014/main" id="{8FE5B421-7E80-C409-1C98-8FA063935359}"/>
              </a:ext>
            </a:extLst>
          </p:cNvPr>
          <p:cNvGrpSpPr/>
          <p:nvPr/>
        </p:nvGrpSpPr>
        <p:grpSpPr>
          <a:xfrm>
            <a:off x="336015" y="442579"/>
            <a:ext cx="1752417" cy="1381556"/>
            <a:chOff x="2062199" y="2556632"/>
            <a:chExt cx="2823246" cy="2249565"/>
          </a:xfrm>
        </p:grpSpPr>
        <p:cxnSp>
          <p:nvCxnSpPr>
            <p:cNvPr id="152" name="Google Shape;186;p17">
              <a:extLst>
                <a:ext uri="{FF2B5EF4-FFF2-40B4-BE49-F238E27FC236}">
                  <a16:creationId xmlns:a16="http://schemas.microsoft.com/office/drawing/2014/main" id="{173CB845-FA99-C09C-2393-650CBE3E0B2B}"/>
                </a:ext>
              </a:extLst>
            </p:cNvPr>
            <p:cNvCxnSpPr>
              <a:cxnSpLocks/>
            </p:cNvCxnSpPr>
            <p:nvPr/>
          </p:nvCxnSpPr>
          <p:spPr>
            <a:xfrm>
              <a:off x="3283087" y="4043549"/>
              <a:ext cx="0" cy="711864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84;p17">
              <a:extLst>
                <a:ext uri="{FF2B5EF4-FFF2-40B4-BE49-F238E27FC236}">
                  <a16:creationId xmlns:a16="http://schemas.microsoft.com/office/drawing/2014/main" id="{C83C4692-3E0C-0ABF-114F-07D8A161A37F}"/>
                </a:ext>
              </a:extLst>
            </p:cNvPr>
            <p:cNvCxnSpPr>
              <a:cxnSpLocks/>
            </p:cNvCxnSpPr>
            <p:nvPr/>
          </p:nvCxnSpPr>
          <p:spPr>
            <a:xfrm>
              <a:off x="2182536" y="4747913"/>
              <a:ext cx="1130069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87;p17">
              <a:extLst>
                <a:ext uri="{FF2B5EF4-FFF2-40B4-BE49-F238E27FC236}">
                  <a16:creationId xmlns:a16="http://schemas.microsoft.com/office/drawing/2014/main" id="{0545EEB3-C4A5-D072-7722-89877864B099}"/>
                </a:ext>
              </a:extLst>
            </p:cNvPr>
            <p:cNvCxnSpPr>
              <a:cxnSpLocks/>
            </p:cNvCxnSpPr>
            <p:nvPr/>
          </p:nvCxnSpPr>
          <p:spPr>
            <a:xfrm>
              <a:off x="3304482" y="4075526"/>
              <a:ext cx="770652" cy="952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88;p17">
              <a:extLst>
                <a:ext uri="{FF2B5EF4-FFF2-40B4-BE49-F238E27FC236}">
                  <a16:creationId xmlns:a16="http://schemas.microsoft.com/office/drawing/2014/main" id="{34B8A673-3011-6EA9-3869-AFD7BCF5C165}"/>
                </a:ext>
              </a:extLst>
            </p:cNvPr>
            <p:cNvCxnSpPr>
              <a:cxnSpLocks/>
            </p:cNvCxnSpPr>
            <p:nvPr/>
          </p:nvCxnSpPr>
          <p:spPr>
            <a:xfrm>
              <a:off x="4051491" y="2556632"/>
              <a:ext cx="0" cy="1508984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2;p17">
              <a:extLst>
                <a:ext uri="{FF2B5EF4-FFF2-40B4-BE49-F238E27FC236}">
                  <a16:creationId xmlns:a16="http://schemas.microsoft.com/office/drawing/2014/main" id="{ACB748B5-ABC5-AECC-8073-7CCEB20CE8F4}"/>
                </a:ext>
              </a:extLst>
            </p:cNvPr>
            <p:cNvCxnSpPr>
              <a:cxnSpLocks/>
            </p:cNvCxnSpPr>
            <p:nvPr/>
          </p:nvCxnSpPr>
          <p:spPr>
            <a:xfrm>
              <a:off x="4024501" y="2556632"/>
              <a:ext cx="860944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30" name="Google Shape;185;p17">
              <a:extLst>
                <a:ext uri="{FF2B5EF4-FFF2-40B4-BE49-F238E27FC236}">
                  <a16:creationId xmlns:a16="http://schemas.microsoft.com/office/drawing/2014/main" id="{C46DE1F0-0F78-34AC-C4D5-A6AD8F483C1E}"/>
                </a:ext>
              </a:extLst>
            </p:cNvPr>
            <p:cNvSpPr/>
            <p:nvPr/>
          </p:nvSpPr>
          <p:spPr>
            <a:xfrm>
              <a:off x="2062199" y="4689629"/>
              <a:ext cx="120337" cy="116568"/>
            </a:xfrm>
            <a:prstGeom prst="flowChartConnector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Группа 233">
            <a:extLst>
              <a:ext uri="{FF2B5EF4-FFF2-40B4-BE49-F238E27FC236}">
                <a16:creationId xmlns:a16="http://schemas.microsoft.com/office/drawing/2014/main" id="{7C069C30-EDFE-CEB3-0056-CE4F3435F27F}"/>
              </a:ext>
            </a:extLst>
          </p:cNvPr>
          <p:cNvGrpSpPr/>
          <p:nvPr/>
        </p:nvGrpSpPr>
        <p:grpSpPr>
          <a:xfrm>
            <a:off x="2627999" y="777907"/>
            <a:ext cx="614553" cy="566925"/>
            <a:chOff x="3814326" y="868438"/>
            <a:chExt cx="946209" cy="866514"/>
          </a:xfrm>
        </p:grpSpPr>
        <p:sp>
          <p:nvSpPr>
            <p:cNvPr id="233" name="Блок-схема: узел 232">
              <a:extLst>
                <a:ext uri="{FF2B5EF4-FFF2-40B4-BE49-F238E27FC236}">
                  <a16:creationId xmlns:a16="http://schemas.microsoft.com/office/drawing/2014/main" id="{A81D5B87-C9AB-273F-C8C8-307676F606D4}"/>
                </a:ext>
              </a:extLst>
            </p:cNvPr>
            <p:cNvSpPr/>
            <p:nvPr/>
          </p:nvSpPr>
          <p:spPr>
            <a:xfrm>
              <a:off x="3814326" y="868438"/>
              <a:ext cx="946209" cy="86651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32" name="Рисунок 231">
              <a:extLst>
                <a:ext uri="{FF2B5EF4-FFF2-40B4-BE49-F238E27FC236}">
                  <a16:creationId xmlns:a16="http://schemas.microsoft.com/office/drawing/2014/main" id="{0D0D18F8-815E-EB6D-F453-620449EA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0860" y="966514"/>
              <a:ext cx="679968" cy="679968"/>
            </a:xfrm>
            <a:prstGeom prst="rect">
              <a:avLst/>
            </a:prstGeom>
          </p:spPr>
        </p:pic>
      </p:grpSp>
      <p:pic>
        <p:nvPicPr>
          <p:cNvPr id="274" name="Рисунок 273" descr="A cartoon of a blue frog&#10;&#10;AI-generated content may be incorrect.">
            <a:extLst>
              <a:ext uri="{FF2B5EF4-FFF2-40B4-BE49-F238E27FC236}">
                <a16:creationId xmlns:a16="http://schemas.microsoft.com/office/drawing/2014/main" id="{F013CABE-1279-73A6-F352-966C4389F6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3366" y="4028495"/>
            <a:ext cx="2311043" cy="2311043"/>
          </a:xfrm>
          <a:prstGeom prst="rect">
            <a:avLst/>
          </a:prstGeom>
        </p:spPr>
      </p:pic>
      <p:pic>
        <p:nvPicPr>
          <p:cNvPr id="277" name="Рисунок 276">
            <a:extLst>
              <a:ext uri="{FF2B5EF4-FFF2-40B4-BE49-F238E27FC236}">
                <a16:creationId xmlns:a16="http://schemas.microsoft.com/office/drawing/2014/main" id="{D18823A3-E52F-1881-F33C-0F375182BA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892" y="5745204"/>
            <a:ext cx="953125" cy="865262"/>
          </a:xfrm>
          <a:prstGeom prst="rect">
            <a:avLst/>
          </a:prstGeom>
        </p:spPr>
      </p:pic>
      <p:pic>
        <p:nvPicPr>
          <p:cNvPr id="279" name="Рисунок 278">
            <a:extLst>
              <a:ext uri="{FF2B5EF4-FFF2-40B4-BE49-F238E27FC236}">
                <a16:creationId xmlns:a16="http://schemas.microsoft.com/office/drawing/2014/main" id="{16205D03-D8DF-809E-1B14-BE7B6E6E4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0706" y="1091580"/>
            <a:ext cx="4465926" cy="443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95CAA-6A9C-48BE-B417-DCBDE32A3D3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D6352B6-0D04-41A6-BA28-2C6B16EFE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F776B-0B48-43DC-9800-1D18A7D81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Альбина Бисенгалиева</cp:lastModifiedBy>
  <cp:revision>11</cp:revision>
  <dcterms:modified xsi:type="dcterms:W3CDTF">2025-12-18T10:00:50Z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