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6BAD19-8733-A837-13C0-ABD6E31228CA}" v="4" dt="2025-12-18T10:11:50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76BAD19-8733-A837-13C0-ABD6E31228CA}"/>
    <pc:docChg chg="modSld">
      <pc:chgData name="somovaasya3" userId="S::somovaasya3_gmail.com#ext#@slideedu.onmicrosoft.com::05b36399-d501-4a7b-87fd-615099445ab5" providerId="AD" clId="Web-{B76BAD19-8733-A837-13C0-ABD6E31228CA}" dt="2025-12-18T10:11:48.754" v="2"/>
      <pc:docMkLst>
        <pc:docMk/>
      </pc:docMkLst>
      <pc:sldChg chg="modSp">
        <pc:chgData name="somovaasya3" userId="S::somovaasya3_gmail.com#ext#@slideedu.onmicrosoft.com::05b36399-d501-4a7b-87fd-615099445ab5" providerId="AD" clId="Web-{B76BAD19-8733-A837-13C0-ABD6E31228CA}" dt="2025-12-18T10:11:48.754" v="2"/>
        <pc:sldMkLst>
          <pc:docMk/>
          <pc:sldMk cId="839839887" sldId="257"/>
        </pc:sldMkLst>
        <pc:picChg chg="mod">
          <ac:chgData name="somovaasya3" userId="S::somovaasya3_gmail.com#ext#@slideedu.onmicrosoft.com::05b36399-d501-4a7b-87fd-615099445ab5" providerId="AD" clId="Web-{B76BAD19-8733-A837-13C0-ABD6E31228CA}" dt="2025-12-18T10:11:48.754" v="2"/>
          <ac:picMkLst>
            <pc:docMk/>
            <pc:sldMk cId="839839887" sldId="257"/>
            <ac:picMk id="67" creationId="{9696142E-7638-4BF6-9737-C8FBD132C7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217E2-5523-47F1-92BB-BA8DA61E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F28F39C-0E4D-4A97-904C-6612D45A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F9F8-6568-4653-AB55-AE5034C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1DFEBE-CD9B-4F40-B1D2-AE0FCB2B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B87C71-8CC6-497C-93BD-C0F17FCE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21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DFD1-3D21-4FC0-AF13-CF6DCD3A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172F7E-31A4-4440-AE51-8421ADD0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50F1B0-605C-4E2A-A785-6C1EC929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7688C1-4C54-47F9-A493-B650698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B08B86-FF7D-459C-91D0-A6B17BE7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75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37813-C72D-4D42-BF11-84C2091F4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BE52FB-D6E8-4474-A0FB-2E8D3E3F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79B44A-99CA-4979-9E6D-4957E9E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3BD08A-B7BE-4EE5-9B5C-FDBA63F8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DE45A3-5FBB-4C3D-9612-F5DD875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87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390E-DAE7-4A28-ABC2-D97E83B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C4BC92-D447-4DB2-A6C2-9162BFF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33A7D1-F2AB-40AB-9380-B81D6F9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B1167B-7D8F-49F8-8FA6-4243EE3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540B77-1E35-4D52-A4C6-4E21EF0C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F4A6-77D5-4E5C-AC11-C284150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C5CD62-46CB-4331-AD86-E76615D7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D7C13-3D2A-48AB-9D43-F7632C5E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F89003-D6F0-4163-BCF8-7CE635F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F2509E-4698-4CD3-9DE9-6F93DDE7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7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17B29-035D-43D8-B8E4-E1DC8D22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B71C1F-1B39-46C2-AAB8-A71BF62F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70FF45-FF03-40A8-9668-DB909EE7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3F1EF4-7A90-450E-8F96-8AC5C0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044BF8-642A-4721-B06B-B14394F2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93FAE4-E02F-4D93-B3D8-0765474F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8FBC-1A9B-4022-87E7-2694672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7D4044-4C5B-4B20-A9C1-2676D1D5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2971F4-C793-419C-9C0F-3E6E1FF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7E1A33-D275-42D9-8BC9-956D77CA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5964BB-FA1C-4DBF-A4B2-A67CFCA33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DCF3EE-5FAA-49C9-9638-66B4B71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98F584-DD5E-4CCE-85FB-D241FADE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BDF79F6-4730-49F4-A277-78FF65B0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9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2D91-4D2C-4524-B3D6-279EA71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ECC9FE-2487-4050-BE99-5EA49159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F8D2A0-77E9-4E95-B221-259246F3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8B84310-B212-45B7-B889-BBBDA209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0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88526B-1DF0-4429-951E-3336910A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0E628E-4DB1-447F-AA84-6598BE48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457121-92F2-40B5-B605-2E4E0EFB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6155-E023-4317-9316-603B6F0F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ED6F7-5102-4F57-9F6F-FD8964D2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704864-8E8E-413E-8DA7-32A40FB2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2A4FFA-3568-41CE-BAC2-A608890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75816-C196-4307-B673-CCA6583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D6B608-B9A6-417D-B090-D522FAA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34F0-8F55-449F-8DEA-11C6DE7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050276-F8C3-420B-98D0-F1D92015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1AAA0C-D213-4F31-936F-2E01A913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1F600A7-74EF-4A7E-B89B-B4393D6F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E1997D-8CDD-45E0-9BBC-173C212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BFD62-6DF5-4737-B477-8930FDB8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2ACCB8-A12A-435A-B982-74CCD993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037AB-90D4-4A69-982E-267A6B2E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ABC086-07AB-4EDE-857A-181DC923A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7EDD-ACC5-4E4C-9F55-B8282507A486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E3D5A6-2CFC-499D-A398-904307E1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5032A-AC52-49B5-BED0-5C76DDF5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7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5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microsoft.com/office/2007/relationships/hdphoto" Target="../media/hdphoto12.wdp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508A-759C-4122-BA42-F4142DB8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BB623F2-9645-422E-9F6B-8DE52D4A1D24}"/>
              </a:ext>
            </a:extLst>
          </p:cNvPr>
          <p:cNvSpPr/>
          <p:nvPr/>
        </p:nvSpPr>
        <p:spPr>
          <a:xfrm>
            <a:off x="220435" y="138793"/>
            <a:ext cx="9176657" cy="6580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10DFC-D134-4F73-8B46-6194EBF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36811" y="250369"/>
            <a:ext cx="1945823" cy="2082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07B0D-6645-488D-8261-33C98748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78992" y="2239733"/>
            <a:ext cx="1945823" cy="208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C418D5-7B1B-4060-8FC5-AA69C5CA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81709" y="4229097"/>
            <a:ext cx="1945823" cy="208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6D078-23B4-40B5-BA9A-B40DBC7C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09189" y="250369"/>
            <a:ext cx="1945823" cy="208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C9F165-B4BF-4376-ADF9-8DFC8CF5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1370" y="2239733"/>
            <a:ext cx="1945823" cy="2082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4EEF9-9F12-497E-A68B-D059580A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4087" y="4229097"/>
            <a:ext cx="1945823" cy="2082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9AEDB-336F-4228-9026-E77F57C0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17628" y="250369"/>
            <a:ext cx="1945823" cy="208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12F25-71CF-4370-A39F-D481E3C9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59809" y="2239733"/>
            <a:ext cx="1945823" cy="2082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63C23-FCDB-4B5D-AB14-53A2B6D1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62526" y="4229097"/>
            <a:ext cx="1945823" cy="2082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47DEDD-D4A5-4EEA-ACC1-CAD4A6EF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47813" y="250369"/>
            <a:ext cx="1945823" cy="2082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6C802-51CA-430C-AAC3-B8991640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89994" y="2239733"/>
            <a:ext cx="1945823" cy="2082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D9E0B1-5AE0-4C27-991F-31B18AF2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92711" y="4229097"/>
            <a:ext cx="1945823" cy="2082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44C519-DCF5-4D9B-A2F0-0D79E5EE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0172" y="805759"/>
            <a:ext cx="1279100" cy="13742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5E6B-B6BC-419A-A095-4F1F51BE5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2" y="872828"/>
            <a:ext cx="1480473" cy="1440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111451-4082-428E-9E34-440A1916D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1" y="956298"/>
            <a:ext cx="1247615" cy="124761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16BED7-FEFC-4ABC-B830-BB42DBA0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5" y="956298"/>
            <a:ext cx="1247615" cy="124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6CC67-D469-44E1-A33E-3AE760026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12553" y="1072918"/>
            <a:ext cx="1378306" cy="10475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645541-E648-4962-9AED-239C0E153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09240" y="1056306"/>
            <a:ext cx="1378306" cy="104759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DE218D-81E6-47C3-9FD7-325CEFA76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2" y="2944218"/>
            <a:ext cx="1168167" cy="11681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C9CCF6-3D26-43F0-95E1-889AF6AF27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5" y="2945403"/>
            <a:ext cx="1168167" cy="11681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50D1F0-354C-4D3C-B502-BE239103E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2"/>
            <a:ext cx="1366905" cy="136690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4235F3-06A8-478C-A8D0-CEF49E6964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1"/>
            <a:ext cx="1366905" cy="13669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E55180-C621-48B7-8B62-6EFDA24F0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6730" y="2944218"/>
            <a:ext cx="1331723" cy="1251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A8D46A-8B92-4946-83F6-B51DB7AA8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4013" y="2944218"/>
            <a:ext cx="1331723" cy="125102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2A1C20-68A5-4824-909E-1E5144C96D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3" y="2895759"/>
            <a:ext cx="1371680" cy="137168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6BD716D-A904-4D0D-94D8-8E1E88A51B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79" y="2880136"/>
            <a:ext cx="1371680" cy="137168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4A6938-78C2-4AE5-A9B2-2DC51A841E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2" y="4933582"/>
            <a:ext cx="1337633" cy="1243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F7D861-3072-4275-8314-8F9824EB3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3639" y="813405"/>
            <a:ext cx="1279100" cy="13742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8B2811E-3451-43B8-B452-BCE2B9AAB2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9" y="4896895"/>
            <a:ext cx="1397016" cy="12989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D6D4B2-EA2D-436C-B648-BB747BD507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6" y="4837230"/>
            <a:ext cx="1564292" cy="1564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9451A2C-6B1F-49E4-812A-9EFA8E85D0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4840161"/>
            <a:ext cx="1564292" cy="156429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E883FC0-F695-4C12-8B8F-E1CE8E72CE5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9" y="4809135"/>
            <a:ext cx="1423094" cy="14230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036086C-73DB-464E-B171-2DF411A8F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51" y="4807888"/>
            <a:ext cx="1423094" cy="14230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13F366-E17E-4757-ABB2-DFC2BE78657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0" y="4780994"/>
            <a:ext cx="1755526" cy="15205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94210DC-0E70-4CFF-A016-13014B0328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1" y="875521"/>
            <a:ext cx="1480473" cy="14409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B0E4E9-9A30-4CF5-ABB1-413452FAEE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3" y="4759152"/>
            <a:ext cx="1755526" cy="15205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7" name="Рисунок 66" descr="A cartoon of a blue frog&#10;&#10;AI-generated content may be incorrect.">
            <a:extLst>
              <a:ext uri="{FF2B5EF4-FFF2-40B4-BE49-F238E27FC236}">
                <a16:creationId xmlns:a16="http://schemas.microsoft.com/office/drawing/2014/main" id="{9696142E-7638-4BF6-9737-C8FBD132C74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652506" y="4319930"/>
            <a:ext cx="2046435" cy="204643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711" y="1580105"/>
            <a:ext cx="1799669" cy="17996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6177289"/>
            <a:ext cx="699446" cy="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11C53D-4ED0-468E-B8B7-EDA5DFEE97A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081ED73-E37A-4525-A3D5-3B5F39DAB8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8FC170-5E60-4788-860C-0E6DB39C4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2025-12-17T20:44:21Z</dcterms:created>
  <dcterms:modified xsi:type="dcterms:W3CDTF">2025-12-18T10:11:53Z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