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96" y="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A217E2-5523-47F1-92BB-BA8DA61EAA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F28F39C-0E4D-4A97-904C-6612D45AA9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9B5F9F8-6568-4653-AB55-AE5034C89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7EDD-ACC5-4E4C-9F55-B8282507A486}" type="datetimeFigureOut">
              <a:rPr lang="uk-UA" smtClean="0"/>
              <a:t>17.12.2025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81DFEBE-CD9B-4F40-B1D2-AE0FCB2B2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1B87C71-8CC6-497C-93BD-C0F17FCE8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41C5-6286-4528-A269-DA5F22C63C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87213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FADFD1-3D21-4FC0-AF13-CF6DCD3A6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F172F7E-31A4-4440-AE51-8421ADD07C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250F1B0-605C-4E2A-A785-6C1EC929B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7EDD-ACC5-4E4C-9F55-B8282507A486}" type="datetimeFigureOut">
              <a:rPr lang="uk-UA" smtClean="0"/>
              <a:t>17.12.2025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B7688C1-4C54-47F9-A493-B650698C5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2B08B86-FF7D-459C-91D0-A6B17BE70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41C5-6286-4528-A269-DA5F22C63C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25758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5D137813-C72D-4D42-BF11-84C2091F44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4BE52FB-D6E8-4474-A0FB-2E8D3E3F4B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879B44A-99CA-4979-9E6D-4957E9E8D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7EDD-ACC5-4E4C-9F55-B8282507A486}" type="datetimeFigureOut">
              <a:rPr lang="uk-UA" smtClean="0"/>
              <a:t>17.12.2025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63BD08A-B7BE-4EE5-9B5C-FDBA63F85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BDE45A3-5FBB-4C3D-9612-F5DD875DB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41C5-6286-4528-A269-DA5F22C63C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49878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6390E-DAE7-4A28-ABC2-D97E83B33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BC4BC92-D447-4DB2-A6C2-9162BFF6B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233A7D1-F2AB-40AB-9380-B81D6F9A7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7EDD-ACC5-4E4C-9F55-B8282507A486}" type="datetimeFigureOut">
              <a:rPr lang="uk-UA" smtClean="0"/>
              <a:t>17.12.2025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8B1167B-7D8F-49F8-8FA6-4243EE368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540B77-1E35-4D52-A4C6-4E21EF0C7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41C5-6286-4528-A269-DA5F22C63C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61400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BF4A6-77D5-4E5C-AC11-C284150A9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AC5CD62-46CB-4331-AD86-E76615D78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45D7C13-3D2A-48AB-9D43-F7632C5E7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7EDD-ACC5-4E4C-9F55-B8282507A486}" type="datetimeFigureOut">
              <a:rPr lang="uk-UA" smtClean="0"/>
              <a:t>17.12.2025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6F89003-D6F0-4163-BCF8-7CE635FDB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AF2509E-4698-4CD3-9DE9-6F93DDE7C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41C5-6286-4528-A269-DA5F22C63C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5979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A17B29-035D-43D8-B8E4-E1DC8D228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DB71C1F-1B39-46C2-AAB8-A71BF62F3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870FF45-FF03-40A8-9668-DB909EE75A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03F1EF4-7A90-450E-8F96-8AC5C0AA8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7EDD-ACC5-4E4C-9F55-B8282507A486}" type="datetimeFigureOut">
              <a:rPr lang="uk-UA" smtClean="0"/>
              <a:t>17.12.2025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C044BF8-642A-4721-B06B-B14394F26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C93FAE4-E02F-4D93-B3D8-0765474F8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41C5-6286-4528-A269-DA5F22C63C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35880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338FBC-1A9B-4022-87E7-2694672C0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27D4044-4C5B-4B20-A9C1-2676D1D5D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52971F4-C793-419C-9C0F-3E6E1FFEC0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67E1A33-D275-42D9-8BC9-956D77CA72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D5964BB-FA1C-4DBF-A4B2-A67CFCA33E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CDCF3EE-5FAA-49C9-9638-66B4B71D6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7EDD-ACC5-4E4C-9F55-B8282507A486}" type="datetimeFigureOut">
              <a:rPr lang="uk-UA" smtClean="0"/>
              <a:t>17.12.2025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9B98F584-DD5E-4CCE-85FB-D241FADEA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BDF79F6-4730-49F4-A277-78FF65B00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41C5-6286-4528-A269-DA5F22C63C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4091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82D91-4D2C-4524-B3D6-279EA7118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3ECC9FE-2487-4050-BE99-5EA49159A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7EDD-ACC5-4E4C-9F55-B8282507A486}" type="datetimeFigureOut">
              <a:rPr lang="uk-UA" smtClean="0"/>
              <a:t>17.12.2025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CF8D2A0-77E9-4E95-B221-259246F3E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8B84310-B212-45B7-B889-BBBDA209E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41C5-6286-4528-A269-DA5F22C63C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4075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188526B-1DF0-4429-951E-3336910A1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7EDD-ACC5-4E4C-9F55-B8282507A486}" type="datetimeFigureOut">
              <a:rPr lang="uk-UA" smtClean="0"/>
              <a:t>17.12.2025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FC0E628E-4DB1-447F-AA84-6598BE48F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C457121-92F2-40B5-B605-2E4E0EFB8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41C5-6286-4528-A269-DA5F22C63C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54707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3A6155-E023-4317-9316-603B6F0F4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61ED6F7-5102-4F57-9F6F-FD8964D25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A704864-8E8E-413E-8DA7-32A40FB2C2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62A4FFA-3568-41CE-BAC2-A6088909C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7EDD-ACC5-4E4C-9F55-B8282507A486}" type="datetimeFigureOut">
              <a:rPr lang="uk-UA" smtClean="0"/>
              <a:t>17.12.2025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9E75816-C196-4307-B673-CCA65832F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ED6B608-B9A6-417D-B090-D522FAA4C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41C5-6286-4528-A269-DA5F22C63C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487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9C34F0-8F55-449F-8DEA-11C6DE7B4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3050276-F8C3-420B-98D0-F1D9201515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91AAA0C-D213-4F31-936F-2E01A9139A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1F600A7-74EF-4A7E-B89B-B4393D6FF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7EDD-ACC5-4E4C-9F55-B8282507A486}" type="datetimeFigureOut">
              <a:rPr lang="uk-UA" smtClean="0"/>
              <a:t>17.12.2025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2E1997D-8CDD-45E0-9BBC-173C21274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4DBFD62-6DF5-4737-B477-8930FDB83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F41C5-6286-4528-A269-DA5F22C63C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300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0F2ACCB8-A12A-435A-B982-74CCD9934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6D037AB-90D4-4A69-982E-267A6B2EB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8ABC086-07AB-4EDE-857A-181DC923A2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87EDD-ACC5-4E4C-9F55-B8282507A486}" type="datetimeFigureOut">
              <a:rPr lang="uk-UA" smtClean="0"/>
              <a:t>17.12.2025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FE3D5A6-2CFC-499D-A398-904307E142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C5032A-AC52-49B5-BED0-5C76DDF5BC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F41C5-6286-4528-A269-DA5F22C63C9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12746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8" Type="http://schemas.openxmlformats.org/officeDocument/2006/relationships/image" Target="../media/image11.png"/><Relationship Id="rId26" Type="http://schemas.openxmlformats.org/officeDocument/2006/relationships/image" Target="../media/image16.png"/><Relationship Id="rId39" Type="http://schemas.openxmlformats.org/officeDocument/2006/relationships/image" Target="../media/image25.png"/><Relationship Id="rId21" Type="http://schemas.openxmlformats.org/officeDocument/2006/relationships/image" Target="../media/image13.png"/><Relationship Id="rId34" Type="http://schemas.openxmlformats.org/officeDocument/2006/relationships/image" Target="../media/image22.png"/><Relationship Id="rId42" Type="http://schemas.openxmlformats.org/officeDocument/2006/relationships/image" Target="../media/image28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6" Type="http://schemas.microsoft.com/office/2007/relationships/hdphoto" Target="../media/hdphoto6.wdp"/><Relationship Id="rId20" Type="http://schemas.openxmlformats.org/officeDocument/2006/relationships/image" Target="../media/image12.png"/><Relationship Id="rId29" Type="http://schemas.openxmlformats.org/officeDocument/2006/relationships/image" Target="../media/image18.png"/><Relationship Id="rId41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24" Type="http://schemas.openxmlformats.org/officeDocument/2006/relationships/image" Target="../media/image15.png"/><Relationship Id="rId32" Type="http://schemas.microsoft.com/office/2007/relationships/hdphoto" Target="../media/hdphoto11.wdp"/><Relationship Id="rId37" Type="http://schemas.openxmlformats.org/officeDocument/2006/relationships/image" Target="../media/image24.png"/><Relationship Id="rId40" Type="http://schemas.openxmlformats.org/officeDocument/2006/relationships/image" Target="../media/image26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23" Type="http://schemas.openxmlformats.org/officeDocument/2006/relationships/image" Target="../media/image14.png"/><Relationship Id="rId28" Type="http://schemas.microsoft.com/office/2007/relationships/hdphoto" Target="../media/hdphoto10.wdp"/><Relationship Id="rId36" Type="http://schemas.openxmlformats.org/officeDocument/2006/relationships/image" Target="../media/image23.png"/><Relationship Id="rId10" Type="http://schemas.microsoft.com/office/2007/relationships/hdphoto" Target="../media/hdphoto4.wdp"/><Relationship Id="rId19" Type="http://schemas.microsoft.com/office/2007/relationships/hdphoto" Target="../media/hdphoto7.wdp"/><Relationship Id="rId31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microsoft.com/office/2007/relationships/hdphoto" Target="../media/hdphoto8.wdp"/><Relationship Id="rId27" Type="http://schemas.openxmlformats.org/officeDocument/2006/relationships/image" Target="../media/image17.png"/><Relationship Id="rId30" Type="http://schemas.openxmlformats.org/officeDocument/2006/relationships/image" Target="../media/image19.png"/><Relationship Id="rId35" Type="http://schemas.microsoft.com/office/2007/relationships/hdphoto" Target="../media/hdphoto12.wdp"/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5" Type="http://schemas.microsoft.com/office/2007/relationships/hdphoto" Target="../media/hdphoto9.wdp"/><Relationship Id="rId33" Type="http://schemas.openxmlformats.org/officeDocument/2006/relationships/image" Target="../media/image21.png"/><Relationship Id="rId38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4A508A-759C-4122-BA42-F4142DB82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FBB623F2-9645-422E-9F6B-8DE52D4A1D24}"/>
              </a:ext>
            </a:extLst>
          </p:cNvPr>
          <p:cNvSpPr/>
          <p:nvPr/>
        </p:nvSpPr>
        <p:spPr>
          <a:xfrm>
            <a:off x="220435" y="138793"/>
            <a:ext cx="9176657" cy="658041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B10DFC-D134-4F73-8B46-6194EBF5C4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664" r="14664" b="9702"/>
          <a:stretch/>
        </p:blipFill>
        <p:spPr>
          <a:xfrm>
            <a:off x="636811" y="250369"/>
            <a:ext cx="1945823" cy="208242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3007B0D-6645-488D-8261-33C987485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664" r="14664" b="9702"/>
          <a:stretch/>
        </p:blipFill>
        <p:spPr>
          <a:xfrm>
            <a:off x="678992" y="2239733"/>
            <a:ext cx="1945823" cy="208242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EC418D5-7B1B-4060-8FC5-AA69C5CA1B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664" r="14664" b="9702"/>
          <a:stretch/>
        </p:blipFill>
        <p:spPr>
          <a:xfrm>
            <a:off x="681709" y="4229097"/>
            <a:ext cx="1945823" cy="208242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996D078-23B4-40B5-BA9A-B40DBC7C5E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664" r="14664" b="9702"/>
          <a:stretch/>
        </p:blipFill>
        <p:spPr>
          <a:xfrm>
            <a:off x="2809189" y="250369"/>
            <a:ext cx="1945823" cy="20824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1C9F165-B4BF-4376-ADF9-8DFC8CF5E7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664" r="14664" b="9702"/>
          <a:stretch/>
        </p:blipFill>
        <p:spPr>
          <a:xfrm>
            <a:off x="2851370" y="2239733"/>
            <a:ext cx="1945823" cy="208242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3A4EEF9-9F12-497E-A68B-D059580A32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664" r="14664" b="9702"/>
          <a:stretch/>
        </p:blipFill>
        <p:spPr>
          <a:xfrm>
            <a:off x="2854087" y="4229097"/>
            <a:ext cx="1945823" cy="208242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749AEDB-336F-4228-9026-E77F57C03F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664" r="14664" b="9702"/>
          <a:stretch/>
        </p:blipFill>
        <p:spPr>
          <a:xfrm>
            <a:off x="5017628" y="250369"/>
            <a:ext cx="1945823" cy="208242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C712F25-71CF-4370-A39F-D481E3C986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664" r="14664" b="9702"/>
          <a:stretch/>
        </p:blipFill>
        <p:spPr>
          <a:xfrm>
            <a:off x="5059809" y="2239733"/>
            <a:ext cx="1945823" cy="208242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C063C23-FCDB-4B5D-AB14-53A2B6D1CC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664" r="14664" b="9702"/>
          <a:stretch/>
        </p:blipFill>
        <p:spPr>
          <a:xfrm>
            <a:off x="5062526" y="4229097"/>
            <a:ext cx="1945823" cy="208242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A47DEDD-D4A5-4EEA-ACC1-CAD4A6EF6B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664" r="14664" b="9702"/>
          <a:stretch/>
        </p:blipFill>
        <p:spPr>
          <a:xfrm>
            <a:off x="7047813" y="250369"/>
            <a:ext cx="1945823" cy="208242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506C802-51CA-430C-AAC3-B899164016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664" r="14664" b="9702"/>
          <a:stretch/>
        </p:blipFill>
        <p:spPr>
          <a:xfrm>
            <a:off x="7089994" y="2239733"/>
            <a:ext cx="1945823" cy="208242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FD9E0B1-5AE0-4C27-991F-31B18AF215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4664" r="14664" b="9702"/>
          <a:stretch/>
        </p:blipFill>
        <p:spPr>
          <a:xfrm>
            <a:off x="7092711" y="4229097"/>
            <a:ext cx="1945823" cy="208242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444C519-DCF5-4D9B-A2F0-0D79E5EEA2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3" r="3463"/>
          <a:stretch/>
        </p:blipFill>
        <p:spPr>
          <a:xfrm>
            <a:off x="970172" y="805759"/>
            <a:ext cx="1279100" cy="137427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AD15E6B-B6BC-419A-A095-4F1F51BE55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5" b="1335"/>
          <a:stretch/>
        </p:blipFill>
        <p:spPr>
          <a:xfrm>
            <a:off x="3083372" y="872828"/>
            <a:ext cx="1480473" cy="144094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B111451-4082-428E-9E34-440A1916D4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731" y="956298"/>
            <a:ext cx="1247615" cy="1247615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416BED7-FEFC-4ABC-B830-BB42DBA01B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325" y="956298"/>
            <a:ext cx="1247615" cy="1247615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D106CC67-D469-44E1-A33E-3AE76002641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17969" y1="64648" x2="28125" y2="67969"/>
                        <a14:foregroundMark x1="28125" y1="67969" x2="30273" y2="67969"/>
                      </a14:backgroundRemoval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88" t="19762" r="11508" b="21786"/>
          <a:stretch/>
        </p:blipFill>
        <p:spPr>
          <a:xfrm>
            <a:off x="7312553" y="1072918"/>
            <a:ext cx="1378306" cy="104759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3645541-E648-4962-9AED-239C0E153AD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17969" y1="64648" x2="28125" y2="67969"/>
                        <a14:foregroundMark x1="28125" y1="67969" x2="30273" y2="67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88" t="19762" r="11508" b="21786"/>
          <a:stretch/>
        </p:blipFill>
        <p:spPr>
          <a:xfrm>
            <a:off x="7309240" y="1056306"/>
            <a:ext cx="1378306" cy="1047598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BDE218D-81E6-47C3-9FD7-325CEFA7630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73" b="89941" l="9961" r="89941">
                        <a14:foregroundMark x1="17871" y1="83789" x2="14551" y2="86914"/>
                        <a14:foregroundMark x1="67090" y1="37695" x2="70703" y2="37695"/>
                        <a14:foregroundMark x1="54492" y1="29590" x2="56055" y2="35059"/>
                        <a14:foregroundMark x1="78027" y1="9473" x2="78027" y2="9473"/>
                      </a14:backgroundRemoval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02" y="2944218"/>
            <a:ext cx="1168167" cy="116816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8C9CCF6-3D26-43F0-95E1-889AF6AF27E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73" b="89941" l="9961" r="89941">
                        <a14:foregroundMark x1="17871" y1="83789" x2="14551" y2="86914"/>
                        <a14:foregroundMark x1="67090" y1="37695" x2="70703" y2="37695"/>
                        <a14:foregroundMark x1="54492" y1="29590" x2="56055" y2="35059"/>
                        <a14:foregroundMark x1="78027" y1="9473" x2="78027" y2="9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85" y="2945403"/>
            <a:ext cx="1168167" cy="1168167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6B50D1F0-354C-4D3C-B502-BE239103E6A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828" y="2862192"/>
            <a:ext cx="1366905" cy="1366905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524235F3-06A8-478C-A8D0-CEF49E69645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828" y="2862191"/>
            <a:ext cx="1366905" cy="1366905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FE55180-C621-48B7-8B62-6EFDA24F0D25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961" b="89941" l="9961" r="91602">
                        <a14:foregroundMark x1="67578" y1="21387" x2="66602" y2="20313"/>
                        <a14:foregroundMark x1="74414" y1="17383" x2="75391" y2="18457"/>
                        <a14:foregroundMark x1="91016" y1="29395" x2="91602" y2="28906"/>
                      </a14:backgroundRemoval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92" t="13876" r="5079" b="9629"/>
          <a:stretch/>
        </p:blipFill>
        <p:spPr>
          <a:xfrm>
            <a:off x="5366730" y="2944218"/>
            <a:ext cx="1331723" cy="1251024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ADA8D46A-8B92-4946-83F6-B51DB7AA8289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961" b="89941" l="9961" r="91602">
                        <a14:foregroundMark x1="67578" y1="21387" x2="66602" y2="20313"/>
                        <a14:foregroundMark x1="74414" y1="17383" x2="75391" y2="18457"/>
                        <a14:foregroundMark x1="91016" y1="29395" x2="91602" y2="28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92" t="13876" r="5079" b="9629"/>
          <a:stretch/>
        </p:blipFill>
        <p:spPr>
          <a:xfrm>
            <a:off x="5364013" y="2944218"/>
            <a:ext cx="1331723" cy="1251024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112A1C20-68A5-4824-909E-1E5144C96D0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553" y="2895759"/>
            <a:ext cx="1371680" cy="137168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16BD716D-A904-4D0D-94D8-8E1E88A51B8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179" y="2880136"/>
            <a:ext cx="1371680" cy="1371680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14A6938-78C2-4AE5-A9B2-2DC51A841E2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0172" y="4933582"/>
            <a:ext cx="1337633" cy="124370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E4F7D861-3072-4275-8314-8F9824EB33A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" r="3463"/>
          <a:stretch/>
        </p:blipFill>
        <p:spPr>
          <a:xfrm>
            <a:off x="973639" y="813405"/>
            <a:ext cx="1279100" cy="137427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B8B2811E-3451-43B8-B452-BCE2B9AAB28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789" y="4896895"/>
            <a:ext cx="1397016" cy="1298920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1BD6D4B2-EA2D-436C-B648-BB747BD507A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676" y="4837230"/>
            <a:ext cx="1564292" cy="1564292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B9451A2C-6B1F-49E4-812A-9EFA8E85D0AD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945" y="4840161"/>
            <a:ext cx="1564292" cy="1564292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6E883FC0-F695-4C12-8B8F-E1CE8E72CE5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359" y="4809135"/>
            <a:ext cx="1423094" cy="1423094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A036086C-73DB-464E-B171-2DF411A8F157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651" y="4807888"/>
            <a:ext cx="1423094" cy="1423094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7B13F366-E17E-4757-ABB2-DFC2BE78657A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110" y="4780994"/>
            <a:ext cx="1755526" cy="1520566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894210DC-0E70-4CFF-A016-13014B03289B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" b="1335"/>
          <a:stretch/>
        </p:blipFill>
        <p:spPr>
          <a:xfrm>
            <a:off x="3083371" y="875521"/>
            <a:ext cx="1480473" cy="1440940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7EB0E4E9-9A30-4CF5-ABB1-413452FAEE0C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003" y="4759152"/>
            <a:ext cx="1755526" cy="152056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B146DDDC-3535-4D43-9E51-9F5299EBF15D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649" y="1492898"/>
            <a:ext cx="1917647" cy="193055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9696142E-7638-4BF6-9737-C8FBD132C74D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242" y="3938930"/>
            <a:ext cx="2662758" cy="266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3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26CEF18C-4032-46CA-B907-B29F2C88D669}"/>
</file>

<file path=customXml/itemProps2.xml><?xml version="1.0" encoding="utf-8"?>
<ds:datastoreItem xmlns:ds="http://schemas.openxmlformats.org/officeDocument/2006/customXml" ds:itemID="{53061497-B190-4936-BF13-4720BC652CE6}"/>
</file>

<file path=customXml/itemProps3.xml><?xml version="1.0" encoding="utf-8"?>
<ds:datastoreItem xmlns:ds="http://schemas.openxmlformats.org/officeDocument/2006/customXml" ds:itemID="{D4778E82-3A49-4F7B-BA04-8AD2E816DB76}"/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4</cp:revision>
  <dcterms:created xsi:type="dcterms:W3CDTF">2025-12-17T20:44:21Z</dcterms:created>
  <dcterms:modified xsi:type="dcterms:W3CDTF">2025-12-17T21:21:57Z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