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15" y="41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6D409-9251-4D2F-925D-AADC0EFAF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9FBA3F4-32AA-4E5A-9B42-4F54864AE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1D161B-36B4-439E-8700-99FDC700B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A5EE-D9FC-418F-8642-205D09C8196B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12AF20-5D4F-46F5-AAE7-96D4152A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FB5DBCB-0B60-4C6C-B6DD-38228362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968DD-3045-452C-BECC-40686693F3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356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0C73A-5AFB-452F-9FBD-5E7285B3E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81F3DA4-5916-42BF-9056-E752D6072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DE7170B-20EC-4223-B1C3-085C61D1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A5EE-D9FC-418F-8642-205D09C8196B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62BA2B9-FDF7-4ACA-9EC3-DBD0930A8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631F87-55AB-493E-A230-7E5A45896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968DD-3045-452C-BECC-40686693F3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056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3D17B70-8A6B-47DF-87C6-F18FF5E8B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2FC6F2-A68B-4C65-B0FF-D04C7F704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B0A582-E464-44C1-832D-CE0A72E75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A5EE-D9FC-418F-8642-205D09C8196B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05F2E9E-3A6B-49CC-902A-AAD320C8F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83D03E-F0A3-4622-92D6-8239E1CBE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968DD-3045-452C-BECC-40686693F3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732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221D00-0579-43CB-BBE6-7A445DEB8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1A7BE5-21A7-4C8A-8AFD-DF5987170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CA4FF8-4A08-47E1-A340-02C5EE3D4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A5EE-D9FC-418F-8642-205D09C8196B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D079F94-E106-40FE-9916-4D2E30CE2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D94B74-DBD6-47F7-96AD-6B49BB6C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968DD-3045-452C-BECC-40686693F3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459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B37EA-86C5-4E0E-B399-9873CB3A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5FF2C9-8A8B-4012-BB4E-D4CC60AC6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F98845-C018-4BA3-8CC6-094BCA2F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A5EE-D9FC-418F-8642-205D09C8196B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BED730-D347-41AB-A8E7-4721C0D12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5F5840-6DDB-42FE-AB9A-86A1BB17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968DD-3045-452C-BECC-40686693F3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340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BA61F-0D1F-4372-985E-59881B441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7A30CE1-4726-40AB-ADB2-F6AF42BE8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913708E-DF5D-4D0F-BE1C-E88BE77B5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4132884-E098-4066-8C5E-A1DC519F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A5EE-D9FC-418F-8642-205D09C8196B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4827F30-5E29-4411-8172-78D582EC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7BAE81C-949A-44B6-AF25-2DFE37B7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968DD-3045-452C-BECC-40686693F3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55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5624B-02BE-4853-B760-3E8D9938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80F8725-7077-48CD-A935-D8BEBC794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706B51-9490-4E3D-ADFD-A888215F0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C57F5F1-E6C3-421F-8A02-7883D336B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14605A9-302B-40C9-A55A-62BD0193E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13D5703-7DF0-4A81-8EC6-9E003F29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A5EE-D9FC-418F-8642-205D09C8196B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1B8DE80-8005-425A-86C7-CE1CCBA39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BAC6D48-4998-4475-A0D5-69EDECECF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968DD-3045-452C-BECC-40686693F3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439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67B80-E553-4820-94D8-C611993CB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6CC5F0F-90EA-43CD-A480-B42D77A45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A5EE-D9FC-418F-8642-205D09C8196B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1CBD76C-F04D-45E5-8990-2BB74B54F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9240DD2-357A-4D07-9159-22B94767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968DD-3045-452C-BECC-40686693F3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467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EB9D77C-72B5-49E3-8D0F-C876C5529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A5EE-D9FC-418F-8642-205D09C8196B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FF74BB4-17ED-46E8-B02B-5B4FDF34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F9A7092-7655-4969-9197-92A456DC1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968DD-3045-452C-BECC-40686693F3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5829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064D8-29A3-45EF-A482-A79DB4D8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01AA610-E29D-434E-9148-1E35BB33C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B1FB866-4733-4A84-A1AD-D5A520EB3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81C33A-DDF4-456D-B5EF-B6AD60B15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A5EE-D9FC-418F-8642-205D09C8196B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7C6689-F691-426D-BE35-531AA65D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069554B-1321-430F-9D03-84AF58FD8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968DD-3045-452C-BECC-40686693F3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93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F292-9667-444A-A5E4-B09B591A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BDF5FA2-99C6-42A8-80D2-27E948C86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6D1B9EC-DC5C-4ACF-B6BA-33E0E5876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22DFCF4-1EDF-43BF-916F-A3AF71625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A5EE-D9FC-418F-8642-205D09C8196B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2622A1F-D2C3-4E05-AFAB-038D91F4E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7F4B997-A235-4EC4-B1B4-E272CF19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968DD-3045-452C-BECC-40686693F3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5495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8FE393E-5546-411D-AEDC-0916CEF4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E300D22-A630-47B9-8F5A-BBB070BBB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BCB26D2-0C44-44FE-9302-641877A62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6A5EE-D9FC-418F-8642-205D09C8196B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21102E-EA82-484F-A586-728381FA3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D872D4F-C6FD-4001-BA48-1E40B8901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968DD-3045-452C-BECC-40686693F3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24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microsoft.com/office/2007/relationships/hdphoto" Target="../media/hdphoto8.wdp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13.png"/><Relationship Id="rId29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microsoft.com/office/2007/relationships/hdphoto" Target="../media/hdphoto7.wdp"/><Relationship Id="rId28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openxmlformats.org/officeDocument/2006/relationships/image" Target="../media/image15.png"/><Relationship Id="rId27" Type="http://schemas.microsoft.com/office/2007/relationships/hdphoto" Target="../media/hdphoto9.wdp"/><Relationship Id="rId3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4F9713-5918-4B5E-B7E2-0968CAAC4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6863AC1F-B817-4C77-8AFB-D1009127E4A5}"/>
              </a:ext>
            </a:extLst>
          </p:cNvPr>
          <p:cNvSpPr/>
          <p:nvPr/>
        </p:nvSpPr>
        <p:spPr>
          <a:xfrm>
            <a:off x="202018" y="179614"/>
            <a:ext cx="10079665" cy="6531429"/>
          </a:xfrm>
          <a:prstGeom prst="roundRect">
            <a:avLst/>
          </a:prstGeom>
          <a:blipFill dpi="0" rotWithShape="1">
            <a:blip r:embed="rId3"/>
            <a:srcRect/>
            <a:stretch>
              <a:fillRect l="-9000"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9E3692-59F0-4A5E-9B25-66BEA1013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0388" y="3854303"/>
            <a:ext cx="2384659" cy="2607785"/>
          </a:xfrm>
          <a:prstGeom prst="rect">
            <a:avLst/>
          </a:prstGeom>
          <a:effectLst>
            <a:glow rad="25400">
              <a:schemeClr val="bg1">
                <a:alpha val="92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64A69A-8A29-4898-A73B-599A9A69F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2" b="95313" l="9961" r="89844">
                        <a14:foregroundMark x1="58789" y1="9180" x2="60156" y2="6934"/>
                        <a14:foregroundMark x1="60156" y1="92383" x2="61621" y2="93945"/>
                        <a14:foregroundMark x1="77051" y1="16699" x2="77051" y2="16699"/>
                        <a14:foregroundMark x1="77734" y1="25879" x2="77734" y2="25879"/>
                        <a14:foregroundMark x1="77344" y1="20898" x2="77344" y2="20898"/>
                        <a14:foregroundMark x1="77539" y1="23145" x2="77539" y2="23145"/>
                        <a14:foregroundMark x1="77344" y1="19531" x2="77344" y2="19531"/>
                        <a14:foregroundMark x1="77344" y1="17676" x2="77344" y2="17676"/>
                        <a14:foregroundMark x1="77246" y1="16113" x2="77246" y2="16113"/>
                        <a14:foregroundMark x1="77344" y1="15332" x2="77344" y2="15332"/>
                        <a14:foregroundMark x1="77539" y1="14063" x2="77539" y2="14063"/>
                        <a14:foregroundMark x1="77344" y1="12695" x2="77344" y2="12695"/>
                        <a14:foregroundMark x1="78125" y1="11816" x2="78125" y2="11816"/>
                        <a14:foregroundMark x1="78516" y1="10059" x2="78516" y2="10059"/>
                        <a14:foregroundMark x1="78613" y1="10547" x2="78613" y2="10547"/>
                        <a14:foregroundMark x1="78125" y1="9473" x2="78125" y2="9473"/>
                        <a14:foregroundMark x1="77051" y1="9180" x2="77051" y2="9180"/>
                        <a14:foregroundMark x1="77246" y1="8984" x2="77246" y2="8984"/>
                        <a14:foregroundMark x1="75879" y1="8398" x2="75879" y2="8398"/>
                        <a14:foregroundMark x1="75195" y1="8105" x2="75195" y2="8105"/>
                        <a14:foregroundMark x1="74902" y1="8789" x2="75488" y2="8984"/>
                        <a14:foregroundMark x1="73535" y1="8398" x2="73535" y2="8398"/>
                        <a14:foregroundMark x1="72559" y1="8105" x2="72559" y2="8105"/>
                        <a14:foregroundMark x1="70898" y1="7324" x2="70898" y2="7324"/>
                        <a14:foregroundMark x1="68555" y1="6641" x2="68555" y2="6641"/>
                        <a14:foregroundMark x1="66504" y1="5566" x2="66504" y2="5566"/>
                        <a14:foregroundMark x1="70605" y1="7129" x2="70605" y2="7129"/>
                        <a14:foregroundMark x1="67480" y1="6055" x2="67480" y2="6055"/>
                        <a14:foregroundMark x1="64258" y1="5273" x2="64258" y2="5273"/>
                        <a14:foregroundMark x1="62207" y1="4688" x2="62207" y2="4688"/>
                        <a14:foregroundMark x1="60645" y1="4199" x2="60645" y2="4199"/>
                        <a14:foregroundMark x1="59277" y1="5078" x2="59277" y2="5078"/>
                        <a14:foregroundMark x1="63477" y1="5469" x2="63477" y2="5469"/>
                        <a14:foregroundMark x1="55664" y1="5859" x2="55664" y2="5859"/>
                        <a14:foregroundMark x1="58203" y1="5566" x2="58203" y2="5566"/>
                        <a14:foregroundMark x1="56641" y1="5566" x2="56641" y2="5566"/>
                        <a14:foregroundMark x1="54004" y1="6348" x2="54004" y2="6348"/>
                        <a14:foregroundMark x1="52246" y1="6641" x2="52246" y2="6641"/>
                        <a14:foregroundMark x1="50879" y1="6934" x2="50879" y2="6934"/>
                        <a14:foregroundMark x1="49023" y1="7617" x2="49023" y2="7617"/>
                        <a14:foregroundMark x1="46582" y1="8398" x2="46582" y2="8398"/>
                        <a14:foregroundMark x1="43164" y1="9277" x2="43164" y2="9277"/>
                        <a14:foregroundMark x1="45313" y1="8496" x2="45313" y2="8496"/>
                        <a14:foregroundMark x1="48242" y1="7910" x2="48242" y2="7910"/>
                        <a14:foregroundMark x1="41113" y1="9473" x2="41113" y2="9473"/>
                        <a14:foregroundMark x1="39453" y1="10059" x2="39453" y2="10059"/>
                        <a14:foregroundMark x1="36914" y1="10352" x2="36914" y2="10352"/>
                        <a14:foregroundMark x1="35254" y1="11133" x2="35254" y2="11133"/>
                        <a14:foregroundMark x1="37891" y1="10840" x2="37891" y2="10840"/>
                        <a14:foregroundMark x1="32910" y1="11914" x2="32910" y2="11914"/>
                        <a14:foregroundMark x1="31055" y1="12598" x2="31055" y2="12598"/>
                        <a14:foregroundMark x1="33496" y1="12109" x2="33496" y2="12109"/>
                        <a14:foregroundMark x1="29492" y1="12988" x2="29492" y2="12988"/>
                        <a14:foregroundMark x1="27637" y1="13477" x2="27637" y2="13477"/>
                        <a14:foregroundMark x1="26270" y1="13477" x2="26270" y2="13477"/>
                        <a14:foregroundMark x1="24707" y1="14258" x2="24707" y2="14258"/>
                        <a14:foregroundMark x1="23242" y1="14844" x2="23242" y2="14844"/>
                        <a14:foregroundMark x1="22656" y1="15332" x2="22656" y2="15332"/>
                        <a14:foregroundMark x1="23145" y1="16895" x2="23145" y2="16895"/>
                        <a14:foregroundMark x1="24023" y1="17480" x2="24023" y2="17480"/>
                        <a14:foregroundMark x1="24219" y1="18750" x2="24219" y2="18750"/>
                        <a14:foregroundMark x1="23926" y1="20801" x2="23926" y2="20801"/>
                        <a14:foregroundMark x1="24023" y1="20313" x2="24023" y2="20313"/>
                        <a14:foregroundMark x1="24219" y1="21973" x2="24219" y2="21973"/>
                        <a14:foregroundMark x1="23926" y1="25000" x2="23926" y2="25000"/>
                        <a14:foregroundMark x1="24219" y1="23535" x2="24219" y2="23535"/>
                        <a14:foregroundMark x1="23926" y1="27148" x2="23926" y2="27148"/>
                        <a14:foregroundMark x1="24414" y1="29785" x2="24414" y2="29785"/>
                        <a14:foregroundMark x1="23926" y1="28809" x2="23926" y2="28809"/>
                        <a14:foregroundMark x1="24219" y1="31348" x2="24219" y2="31348"/>
                        <a14:foregroundMark x1="24414" y1="34863" x2="24414" y2="34863"/>
                        <a14:foregroundMark x1="23926" y1="33984" x2="23926" y2="33984"/>
                        <a14:foregroundMark x1="24219" y1="38477" x2="24219" y2="38477"/>
                        <a14:foregroundMark x1="23926" y1="36719" x2="23926" y2="36719"/>
                        <a14:foregroundMark x1="24023" y1="43262" x2="24023" y2="43262"/>
                        <a14:foregroundMark x1="24219" y1="41113" x2="24219" y2="41113"/>
                        <a14:foregroundMark x1="23926" y1="47168" x2="23926" y2="47168"/>
                        <a14:foregroundMark x1="23730" y1="45117" x2="23730" y2="45117"/>
                        <a14:foregroundMark x1="24219" y1="50391" x2="24219" y2="50391"/>
                        <a14:foregroundMark x1="24023" y1="53809" x2="24023" y2="53809"/>
                        <a14:foregroundMark x1="24023" y1="49609" x2="24023" y2="49609"/>
                        <a14:foregroundMark x1="24512" y1="51758" x2="24512" y2="51758"/>
                        <a14:foregroundMark x1="24023" y1="53906" x2="24023" y2="53906"/>
                        <a14:foregroundMark x1="24219" y1="55078" x2="24219" y2="55078"/>
                        <a14:foregroundMark x1="24023" y1="60742" x2="24023" y2="60742"/>
                        <a14:foregroundMark x1="24414" y1="58789" x2="24414" y2="58789"/>
                        <a14:foregroundMark x1="23926" y1="57031" x2="23926" y2="57031"/>
                        <a14:foregroundMark x1="24219" y1="65430" x2="24219" y2="65430"/>
                        <a14:foregroundMark x1="24219" y1="62793" x2="24219" y2="62793"/>
                        <a14:foregroundMark x1="24219" y1="67480" x2="24219" y2="67480"/>
                        <a14:foregroundMark x1="23926" y1="66504" x2="23926" y2="66504"/>
                        <a14:foregroundMark x1="24219" y1="70703" x2="24219" y2="70703"/>
                        <a14:foregroundMark x1="24023" y1="73340" x2="24023" y2="73340"/>
                        <a14:foregroundMark x1="24219" y1="69727" x2="24219" y2="69727"/>
                        <a14:foregroundMark x1="24023" y1="76758" x2="24023" y2="76758"/>
                        <a14:foregroundMark x1="23926" y1="75488" x2="23926" y2="75488"/>
                        <a14:foregroundMark x1="24023" y1="80664" x2="24023" y2="80664"/>
                        <a14:foregroundMark x1="24219" y1="78711" x2="24219" y2="78711"/>
                        <a14:foregroundMark x1="25098" y1="82031" x2="25098" y2="82031"/>
                        <a14:foregroundMark x1="24707" y1="83105" x2="24707" y2="83105"/>
                        <a14:foregroundMark x1="24707" y1="85449" x2="24707" y2="85449"/>
                        <a14:foregroundMark x1="25879" y1="87012" x2="25879" y2="87012"/>
                        <a14:foregroundMark x1="27441" y1="86621" x2="27441" y2="86621"/>
                        <a14:foregroundMark x1="28906" y1="86230" x2="28906" y2="86230"/>
                        <a14:foregroundMark x1="24219" y1="84473" x2="24219" y2="84473"/>
                        <a14:foregroundMark x1="29492" y1="85449" x2="29492" y2="85449"/>
                        <a14:foregroundMark x1="29590" y1="83984" x2="29590" y2="83984"/>
                        <a14:foregroundMark x1="28906" y1="83105" x2="28906" y2="83105"/>
                        <a14:foregroundMark x1="31348" y1="83398" x2="31348" y2="83398"/>
                        <a14:foregroundMark x1="32715" y1="83398" x2="32715" y2="83398"/>
                        <a14:foregroundMark x1="34277" y1="84180" x2="34277" y2="84180"/>
                        <a14:foregroundMark x1="36328" y1="84375" x2="36328" y2="84375"/>
                        <a14:foregroundMark x1="37695" y1="84961" x2="37695" y2="84961"/>
                        <a14:foregroundMark x1="35547" y1="84473" x2="35547" y2="84473"/>
                        <a14:foregroundMark x1="39258" y1="85254" x2="39258" y2="85254"/>
                        <a14:foregroundMark x1="42969" y1="86328" x2="42969" y2="86328"/>
                        <a14:foregroundMark x1="42090" y1="85938" x2="42090" y2="85938"/>
                        <a14:foregroundMark x1="40625" y1="85449" x2="40625" y2="85449"/>
                        <a14:foregroundMark x1="46387" y1="86816" x2="46387" y2="86816"/>
                        <a14:foregroundMark x1="47949" y1="87109" x2="47949" y2="87109"/>
                        <a14:foregroundMark x1="45020" y1="86621" x2="45020" y2="86621"/>
                        <a14:foregroundMark x1="50879" y1="88086" x2="50879" y2="88086"/>
                        <a14:foregroundMark x1="49902" y1="87793" x2="49902" y2="87793"/>
                        <a14:foregroundMark x1="52441" y1="88184" x2="52441" y2="88184"/>
                        <a14:foregroundMark x1="54102" y1="88672" x2="54102" y2="88672"/>
                        <a14:foregroundMark x1="56445" y1="89648" x2="56445" y2="89648"/>
                        <a14:foregroundMark x1="57129" y1="89453" x2="57129" y2="89453"/>
                        <a14:foregroundMark x1="59082" y1="90039" x2="59082" y2="90039"/>
                        <a14:foregroundMark x1="58594" y1="89648" x2="58594" y2="89648"/>
                        <a14:foregroundMark x1="58203" y1="91211" x2="58203" y2="91211"/>
                        <a14:foregroundMark x1="57813" y1="93066" x2="57813" y2="93066"/>
                        <a14:foregroundMark x1="58008" y1="94141" x2="58008" y2="94141"/>
                        <a14:foregroundMark x1="58789" y1="95020" x2="58789" y2="95020"/>
                        <a14:foregroundMark x1="60840" y1="95313" x2="60840" y2="95313"/>
                        <a14:foregroundMark x1="62793" y1="95020" x2="62793" y2="95020"/>
                        <a14:foregroundMark x1="63770" y1="93066" x2="63770" y2="93066"/>
                        <a14:foregroundMark x1="64258" y1="92871" x2="64258" y2="92871"/>
                        <a14:foregroundMark x1="64258" y1="92285" x2="64258" y2="92285"/>
                        <a14:foregroundMark x1="63867" y1="91504" x2="63867" y2="91504"/>
                        <a14:foregroundMark x1="63477" y1="90527" x2="63477" y2="90527"/>
                        <a14:foregroundMark x1="62988" y1="90234" x2="62988" y2="90234"/>
                        <a14:foregroundMark x1="63477" y1="94727" x2="63477" y2="94727"/>
                        <a14:foregroundMark x1="63086" y1="89258" x2="63086" y2="89258"/>
                        <a14:foregroundMark x1="65332" y1="88867" x2="65332" y2="88867"/>
                        <a14:foregroundMark x1="68066" y1="87891" x2="68066" y2="87891"/>
                        <a14:foregroundMark x1="69824" y1="87598" x2="69824" y2="87598"/>
                        <a14:foregroundMark x1="66895" y1="88379" x2="66895" y2="88379"/>
                        <a14:foregroundMark x1="70898" y1="87305" x2="70898" y2="87305"/>
                        <a14:foregroundMark x1="71777" y1="87891" x2="71777" y2="87891"/>
                        <a14:foregroundMark x1="71680" y1="89648" x2="71680" y2="89648"/>
                        <a14:foregroundMark x1="72754" y1="90723" x2="72754" y2="90723"/>
                        <a14:foregroundMark x1="74316" y1="90820" x2="74316" y2="90820"/>
                        <a14:foregroundMark x1="75879" y1="90723" x2="75879" y2="90723"/>
                        <a14:foregroundMark x1="76758" y1="89648" x2="76758" y2="89648"/>
                        <a14:foregroundMark x1="77246" y1="88672" x2="77246" y2="88672"/>
                        <a14:foregroundMark x1="77246" y1="87012" x2="77246" y2="87012"/>
                        <a14:foregroundMark x1="77051" y1="85938" x2="77051" y2="85938"/>
                        <a14:foregroundMark x1="77344" y1="84961" x2="77344" y2="84961"/>
                        <a14:foregroundMark x1="77734" y1="83594" x2="77734" y2="83594"/>
                        <a14:foregroundMark x1="77344" y1="80273" x2="77344" y2="80273"/>
                        <a14:foregroundMark x1="77344" y1="81738" x2="77344" y2="81738"/>
                        <a14:foregroundMark x1="77051" y1="78711" x2="77051" y2="78711"/>
                        <a14:foregroundMark x1="77734" y1="76172" x2="77734" y2="76172"/>
                        <a14:foregroundMark x1="77539" y1="74219" x2="77539" y2="74219"/>
                        <a14:foregroundMark x1="77832" y1="71777" x2="77832" y2="71777"/>
                        <a14:foregroundMark x1="77734" y1="68945" x2="77734" y2="68945"/>
                        <a14:foregroundMark x1="77539" y1="66211" x2="77539" y2="66211"/>
                        <a14:foregroundMark x1="77734" y1="66992" x2="77734" y2="66992"/>
                        <a14:foregroundMark x1="77344" y1="63770" x2="77344" y2="63770"/>
                        <a14:foregroundMark x1="77344" y1="61230" x2="77344" y2="61230"/>
                        <a14:foregroundMark x1="77344" y1="57715" x2="77344" y2="57715"/>
                        <a14:foregroundMark x1="77539" y1="54688" x2="77539" y2="54688"/>
                        <a14:foregroundMark x1="77539" y1="51953" x2="77539" y2="51953"/>
                        <a14:foregroundMark x1="77344" y1="49121" x2="77344" y2="49121"/>
                        <a14:foregroundMark x1="77734" y1="45313" x2="77734" y2="45313"/>
                        <a14:foregroundMark x1="77734" y1="46484" x2="77734" y2="46484"/>
                        <a14:foregroundMark x1="77246" y1="44336" x2="77246" y2="44336"/>
                        <a14:foregroundMark x1="77539" y1="41992" x2="77539" y2="41992"/>
                        <a14:foregroundMark x1="77539" y1="40137" x2="77539" y2="40137"/>
                        <a14:foregroundMark x1="78027" y1="37793" x2="78027" y2="37793"/>
                        <a14:foregroundMark x1="77051" y1="34766" x2="77051" y2="34766"/>
                        <a14:foregroundMark x1="77539" y1="37207" x2="77539" y2="37207"/>
                        <a14:foregroundMark x1="77734" y1="31055" x2="77734" y2="31055"/>
                        <a14:foregroundMark x1="77539" y1="28223" x2="77539" y2="28223"/>
                        <a14:foregroundMark x1="24023" y1="39355" x2="24023" y2="39355"/>
                        <a14:foregroundMark x1="24023" y1="33008" x2="24023" y2="33008"/>
                        <a14:foregroundMark x1="24023" y1="59180" x2="24023" y2="59180"/>
                        <a14:foregroundMark x1="24414" y1="64355" x2="24414" y2="64355"/>
                        <a14:foregroundMark x1="24023" y1="68652" x2="24023" y2="68652"/>
                        <a14:foregroundMark x1="23926" y1="72070" x2="23926" y2="72070"/>
                        <a14:foregroundMark x1="25293" y1="86621" x2="25293" y2="86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118" y="1617098"/>
            <a:ext cx="4614530" cy="52409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5EB6A0-DCFF-4155-B8DD-E6ABB4045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7" b="93047" l="10000" r="90000">
                        <a14:foregroundMark x1="56125" y1="89453" x2="55125" y2="93047"/>
                        <a14:foregroundMark x1="53125" y1="8984" x2="53125" y2="8047"/>
                        <a14:foregroundMark x1="47250" y1="9297" x2="46750" y2="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426" y="3139413"/>
            <a:ext cx="2143125" cy="3429000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35C2298A-F5F3-40A4-95A3-4F394256CC2D}"/>
              </a:ext>
            </a:extLst>
          </p:cNvPr>
          <p:cNvSpPr/>
          <p:nvPr/>
        </p:nvSpPr>
        <p:spPr>
          <a:xfrm>
            <a:off x="3343674" y="839972"/>
            <a:ext cx="3388771" cy="3147237"/>
          </a:xfrm>
          <a:prstGeom prst="ellipse">
            <a:avLst/>
          </a:prstGeom>
          <a:solidFill>
            <a:schemeClr val="lt1">
              <a:alpha val="51000"/>
            </a:schemeClr>
          </a:solidFill>
          <a:ln>
            <a:solidFill>
              <a:schemeClr val="bg1"/>
            </a:solidFill>
          </a:ln>
          <a:effectLst>
            <a:glow>
              <a:schemeClr val="accent1"/>
            </a:glow>
            <a:softEdge rad="1016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9DD760-22FF-452E-B280-047A3992CB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685" y="1129532"/>
            <a:ext cx="2526624" cy="252662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101954A-D2E7-4952-A811-2EAA44CF8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63" y="1118847"/>
            <a:ext cx="2431909" cy="243190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F0F9978-FDD9-4C68-A93F-0CCEB66247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7266" y1="16309" x2="40820" y2="1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31" t="8372" r="27402" b="7907"/>
          <a:stretch/>
        </p:blipFill>
        <p:spPr>
          <a:xfrm>
            <a:off x="4272426" y="1136957"/>
            <a:ext cx="1521511" cy="260778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6E0E2BE-B385-4DD3-8005-A172B12B786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66" b="89941" l="9961" r="89941">
                        <a14:foregroundMark x1="51367" y1="15039" x2="52441" y2="9766"/>
                        <a14:foregroundMark x1="57715" y1="14844" x2="66992" y2="22949"/>
                        <a14:foregroundMark x1="46680" y1="40723" x2="50684" y2="49414"/>
                        <a14:foregroundMark x1="56152" y1="39063" x2="54102" y2="42773"/>
                        <a14:foregroundMark x1="51172" y1="40137" x2="54102" y2="47754"/>
                        <a14:foregroundMark x1="50586" y1="53027" x2="52148" y2="62598"/>
                        <a14:foregroundMark x1="59277" y1="48340" x2="61914" y2="53320"/>
                        <a14:foregroundMark x1="61523" y1="41211" x2="64160" y2="50977"/>
                        <a14:foregroundMark x1="43750" y1="16699" x2="41406" y2="16602"/>
                        <a14:foregroundMark x1="48730" y1="68164" x2="50391" y2="76758"/>
                        <a14:foregroundMark x1="50391" y1="83887" x2="50391" y2="88184"/>
                        <a14:foregroundMark x1="49609" y1="68359" x2="49121" y2="60156"/>
                        <a14:foregroundMark x1="15527" y1="66211" x2="15527" y2="6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0" t="5875" r="10572" b="6410"/>
          <a:stretch/>
        </p:blipFill>
        <p:spPr>
          <a:xfrm>
            <a:off x="3962137" y="1180645"/>
            <a:ext cx="2151844" cy="23701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91B5ADB-4F89-497B-BEA8-826A559A161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051" b="74512" l="18848" r="81543">
                        <a14:foregroundMark x1="24512" y1="34473" x2="35840" y2="59082"/>
                        <a14:foregroundMark x1="35840" y1="59082" x2="35840" y2="59375"/>
                        <a14:foregroundMark x1="22754" y1="43848" x2="25098" y2="52637"/>
                        <a14:foregroundMark x1="25098" y1="52637" x2="25293" y2="52734"/>
                        <a14:foregroundMark x1="32324" y1="36816" x2="36328" y2="42969"/>
                        <a14:foregroundMark x1="36328" y1="42969" x2="38184" y2="48633"/>
                        <a14:foregroundMark x1="28223" y1="41797" x2="36426" y2="42773"/>
                        <a14:foregroundMark x1="35254" y1="34473" x2="36133" y2="41504"/>
                        <a14:foregroundMark x1="36133" y1="41504" x2="35840" y2="42090"/>
                        <a14:foregroundMark x1="35254" y1="38965" x2="38867" y2="44141"/>
                        <a14:foregroundMark x1="32031" y1="39258" x2="33203" y2="45410"/>
                        <a14:foregroundMark x1="26270" y1="39551" x2="25586" y2="46777"/>
                        <a14:foregroundMark x1="64453" y1="72559" x2="65332" y2="72656"/>
                        <a14:foregroundMark x1="75098" y1="38086" x2="77441" y2="49219"/>
                        <a14:foregroundMark x1="77441" y1="49219" x2="76855" y2="49805"/>
                        <a14:foregroundMark x1="77930" y1="37988" x2="79980" y2="41211"/>
                        <a14:foregroundMark x1="73047" y1="28906" x2="71875" y2="29199"/>
                        <a14:foregroundMark x1="64746" y1="38672" x2="65332" y2="47363"/>
                        <a14:foregroundMark x1="69824" y1="39746" x2="71289" y2="46875"/>
                        <a14:foregroundMark x1="71289" y1="46875" x2="70996" y2="47461"/>
                        <a14:foregroundMark x1="73535" y1="42188" x2="75684" y2="48047"/>
                        <a14:foregroundMark x1="75000" y1="40332" x2="80371" y2="47949"/>
                        <a14:foregroundMark x1="69141" y1="45020" x2="68652" y2="46777"/>
                        <a14:foregroundMark x1="63574" y1="40332" x2="61035" y2="45020"/>
                        <a14:foregroundMark x1="19238" y1="44727" x2="20020" y2="47070"/>
                        <a14:foregroundMark x1="22656" y1="53906" x2="23047" y2="54688"/>
                        <a14:foregroundMark x1="24707" y1="58496" x2="25977" y2="59668"/>
                        <a14:foregroundMark x1="22461" y1="54492" x2="24219" y2="57715"/>
                        <a14:foregroundMark x1="22168" y1="52051" x2="20410" y2="49414"/>
                        <a14:foregroundMark x1="27148" y1="62695" x2="27930" y2="64648"/>
                        <a14:foregroundMark x1="26465" y1="60840" x2="25977" y2="60352"/>
                        <a14:foregroundMark x1="26855" y1="66406" x2="27637" y2="69336"/>
                        <a14:foregroundMark x1="27441" y1="66699" x2="28809" y2="70020"/>
                        <a14:foregroundMark x1="29492" y1="70801" x2="30566" y2="73145"/>
                        <a14:foregroundMark x1="31836" y1="73438" x2="34961" y2="74707"/>
                        <a14:foregroundMark x1="37012" y1="74023" x2="39746" y2="72656"/>
                        <a14:foregroundMark x1="43457" y1="71777" x2="45313" y2="71387"/>
                        <a14:foregroundMark x1="46484" y1="70020" x2="49121" y2="67383"/>
                        <a14:foregroundMark x1="49023" y1="65918" x2="49023" y2="61816"/>
                        <a14:foregroundMark x1="47559" y1="59473" x2="45801" y2="56738"/>
                        <a14:foregroundMark x1="45605" y1="53809" x2="45898" y2="52441"/>
                        <a14:foregroundMark x1="39355" y1="72070" x2="43750" y2="70605"/>
                        <a14:foregroundMark x1="19141" y1="37207" x2="18848" y2="43652"/>
                        <a14:foregroundMark x1="22461" y1="30469" x2="19434" y2="36621"/>
                        <a14:foregroundMark x1="22754" y1="29883" x2="22754" y2="29883"/>
                        <a14:foregroundMark x1="24121" y1="29004" x2="25391" y2="28320"/>
                        <a14:foregroundMark x1="25977" y1="28027" x2="27441" y2="27246"/>
                        <a14:foregroundMark x1="27637" y1="27246" x2="34668" y2="30371"/>
                        <a14:foregroundMark x1="34668" y1="30371" x2="39551" y2="37207"/>
                        <a14:foregroundMark x1="39551" y1="37207" x2="40332" y2="44824"/>
                        <a14:foregroundMark x1="40527" y1="44824" x2="40527" y2="44531"/>
                        <a14:foregroundMark x1="40918" y1="42773" x2="41699" y2="42188"/>
                        <a14:foregroundMark x1="42090" y1="44434" x2="45508" y2="40918"/>
                        <a14:foregroundMark x1="46973" y1="41211" x2="48535" y2="42188"/>
                        <a14:foregroundMark x1="49609" y1="43652" x2="49609" y2="46875"/>
                        <a14:foregroundMark x1="48242" y1="49805" x2="47363" y2="51855"/>
                        <a14:foregroundMark x1="46191" y1="53809" x2="45898" y2="55273"/>
                        <a14:foregroundMark x1="37891" y1="33691" x2="36133" y2="30176"/>
                        <a14:foregroundMark x1="33203" y1="28418" x2="31152" y2="27734"/>
                        <a14:foregroundMark x1="51270" y1="48242" x2="51953" y2="50879"/>
                        <a14:foregroundMark x1="53320" y1="54102" x2="54199" y2="56250"/>
                        <a14:foregroundMark x1="53613" y1="52441" x2="55469" y2="57129"/>
                        <a14:foregroundMark x1="55469" y1="57422" x2="51953" y2="62695"/>
                        <a14:foregroundMark x1="51660" y1="64160" x2="51953" y2="68262"/>
                        <a14:foregroundMark x1="53711" y1="70215" x2="57715" y2="72363"/>
                        <a14:foregroundMark x1="59473" y1="72656" x2="61230" y2="73730"/>
                        <a14:foregroundMark x1="62988" y1="74121" x2="66602" y2="74121"/>
                        <a14:foregroundMark x1="68555" y1="74121" x2="70410" y2="72266"/>
                        <a14:foregroundMark x1="72070" y1="70313" x2="72949" y2="66113"/>
                        <a14:foregroundMark x1="73242" y1="65332" x2="73340" y2="63770"/>
                        <a14:foregroundMark x1="74414" y1="61230" x2="76172" y2="59180"/>
                        <a14:foregroundMark x1="77051" y1="57129" x2="78809" y2="54199"/>
                        <a14:foregroundMark x1="79980" y1="50391" x2="78613" y2="51855"/>
                        <a14:foregroundMark x1="50586" y1="45410" x2="50781" y2="47168"/>
                        <a14:foregroundMark x1="50781" y1="44141" x2="51855" y2="42773"/>
                        <a14:foregroundMark x1="52734" y1="41797" x2="53418" y2="41797"/>
                        <a14:foregroundMark x1="54883" y1="41797" x2="55762" y2="41895"/>
                        <a14:foregroundMark x1="57227" y1="42773" x2="57715" y2="43262"/>
                        <a14:foregroundMark x1="58984" y1="43652" x2="59766" y2="44434"/>
                        <a14:foregroundMark x1="60352" y1="41309" x2="60352" y2="40039"/>
                        <a14:foregroundMark x1="61230" y1="36523" x2="61816" y2="35352"/>
                        <a14:foregroundMark x1="63379" y1="32813" x2="63867" y2="32129"/>
                        <a14:foregroundMark x1="60742" y1="37402" x2="60352" y2="38672"/>
                        <a14:foregroundMark x1="63965" y1="30762" x2="64551" y2="30664"/>
                        <a14:foregroundMark x1="66895" y1="28906" x2="68359" y2="28320"/>
                        <a14:foregroundMark x1="70605" y1="27734" x2="72070" y2="27441"/>
                        <a14:foregroundMark x1="75098" y1="28027" x2="75684" y2="28027"/>
                        <a14:foregroundMark x1="77734" y1="29883" x2="78516" y2="31250"/>
                        <a14:foregroundMark x1="79395" y1="31348" x2="80371" y2="33105"/>
                        <a14:foregroundMark x1="81543" y1="34570" x2="81543" y2="39551"/>
                        <a14:foregroundMark x1="81445" y1="42188" x2="81445" y2="44434"/>
                        <a14:foregroundMark x1="44434" y1="41602" x2="42090" y2="43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24616" r="15231" b="23580"/>
          <a:stretch/>
        </p:blipFill>
        <p:spPr>
          <a:xfrm>
            <a:off x="3875249" y="1634373"/>
            <a:ext cx="2308777" cy="172760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9606513-EF29-4715-BF23-F30DADDEA9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5801" y1="24316" x2="51270" y2="24805"/>
                        <a14:foregroundMark x1="25977" y1="54492" x2="23535" y2="54199"/>
                        <a14:foregroundMark x1="48828" y1="33105" x2="48828" y2="43359"/>
                        <a14:foregroundMark x1="78516" y1="53027" x2="76465" y2="55078"/>
                        <a14:foregroundMark x1="62695" y1="77246" x2="41797" y2="78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11995" r="16029" b="13828"/>
          <a:stretch/>
        </p:blipFill>
        <p:spPr>
          <a:xfrm>
            <a:off x="3956362" y="1192407"/>
            <a:ext cx="2091525" cy="227092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43454DA-B0C2-4E53-99AD-D3F6D484FE2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31" y="1085728"/>
            <a:ext cx="2655334" cy="26553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F7BE873-2AA6-41F3-B13D-36792989FA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44" y="1268708"/>
            <a:ext cx="2259546" cy="2259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C494FFF-DFEE-4542-B506-6E7EC1F32D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25" y="1359356"/>
            <a:ext cx="2151712" cy="21801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D8C2B2-DFFF-4A93-A8A9-7A39B6B1103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04" b="94629" l="9961" r="89844">
                        <a14:foregroundMark x1="36133" y1="9863" x2="43262" y2="8008"/>
                        <a14:foregroundMark x1="43262" y1="8008" x2="43262" y2="8008"/>
                        <a14:foregroundMark x1="40723" y1="14844" x2="41797" y2="18652"/>
                        <a14:foregroundMark x1="67383" y1="19629" x2="70801" y2="23730"/>
                        <a14:foregroundMark x1="61719" y1="85840" x2="65137" y2="91113"/>
                        <a14:foregroundMark x1="33691" y1="91504" x2="33691" y2="91504"/>
                        <a14:foregroundMark x1="33691" y1="91797" x2="33691" y2="91797"/>
                        <a14:foregroundMark x1="66699" y1="94141" x2="67188" y2="91992"/>
                        <a14:foregroundMark x1="72949" y1="93555" x2="72949" y2="90918"/>
                        <a14:foregroundMark x1="77148" y1="89941" x2="77148" y2="89941"/>
                        <a14:foregroundMark x1="77734" y1="85156" x2="78223" y2="82031"/>
                        <a14:foregroundMark x1="78711" y1="77344" x2="78711" y2="74219"/>
                        <a14:foregroundMark x1="78711" y1="71582" x2="79785" y2="67871"/>
                        <a14:foregroundMark x1="79785" y1="63184" x2="79785" y2="58984"/>
                        <a14:foregroundMark x1="79297" y1="54785" x2="78711" y2="51172"/>
                        <a14:foregroundMark x1="78711" y1="41211" x2="79297" y2="38574"/>
                        <a14:foregroundMark x1="78711" y1="32324" x2="77734" y2="28613"/>
                        <a14:foregroundMark x1="76660" y1="25000" x2="77148" y2="19727"/>
                        <a14:foregroundMark x1="76172" y1="15527" x2="74023" y2="11816"/>
                        <a14:foregroundMark x1="72461" y1="7617" x2="74609" y2="7617"/>
                        <a14:foregroundMark x1="69824" y1="5566" x2="65625" y2="4492"/>
                        <a14:foregroundMark x1="59375" y1="4004" x2="55664" y2="4492"/>
                        <a14:foregroundMark x1="50488" y1="4492" x2="46777" y2="4492"/>
                        <a14:foregroundMark x1="39453" y1="4492" x2="41602" y2="4492"/>
                        <a14:foregroundMark x1="45703" y1="6641" x2="52051" y2="6641"/>
                        <a14:foregroundMark x1="58301" y1="6641" x2="64063" y2="6641"/>
                        <a14:foregroundMark x1="68848" y1="6641" x2="71387" y2="5566"/>
                        <a14:foregroundMark x1="35254" y1="4492" x2="30078" y2="7129"/>
                        <a14:foregroundMark x1="26367" y1="10840" x2="25879" y2="17578"/>
                        <a14:foregroundMark x1="24316" y1="20215" x2="22656" y2="30176"/>
                        <a14:foregroundMark x1="22168" y1="34863" x2="22168" y2="40625"/>
                        <a14:foregroundMark x1="22168" y1="47461" x2="22168" y2="54785"/>
                        <a14:foregroundMark x1="22656" y1="58984" x2="22656" y2="64746"/>
                        <a14:foregroundMark x1="22656" y1="68457" x2="22656" y2="73145"/>
                        <a14:foregroundMark x1="22656" y1="77344" x2="22656" y2="81055"/>
                        <a14:foregroundMark x1="23730" y1="85156" x2="24805" y2="91504"/>
                        <a14:foregroundMark x1="26367" y1="91992" x2="29492" y2="94141"/>
                        <a14:foregroundMark x1="33203" y1="94629" x2="35840" y2="93555"/>
                        <a14:foregroundMark x1="39453" y1="93555" x2="44141" y2="90430"/>
                        <a14:foregroundMark x1="44727" y1="88379" x2="45703" y2="82617"/>
                        <a14:foregroundMark x1="46777" y1="76855" x2="47852" y2="71582"/>
                        <a14:foregroundMark x1="48926" y1="64258" x2="47363" y2="60059"/>
                        <a14:foregroundMark x1="49902" y1="51660" x2="50977" y2="49609"/>
                        <a14:foregroundMark x1="51563" y1="53809" x2="50488" y2="51172"/>
                        <a14:foregroundMark x1="52051" y1="56934" x2="53613" y2="61133"/>
                        <a14:foregroundMark x1="54688" y1="66309" x2="54688" y2="70508"/>
                        <a14:foregroundMark x1="54688" y1="73633" x2="54688" y2="77832"/>
                        <a14:foregroundMark x1="55176" y1="82031" x2="55664" y2="86230"/>
                        <a14:foregroundMark x1="58887" y1="90430" x2="58887" y2="90430"/>
                        <a14:foregroundMark x1="58887" y1="90430" x2="59863" y2="92578"/>
                        <a14:foregroundMark x1="62500" y1="93555" x2="65137" y2="93555"/>
                        <a14:foregroundMark x1="59375" y1="93066" x2="56738" y2="88867"/>
                        <a14:foregroundMark x1="28418" y1="7129" x2="28418" y2="7129"/>
                        <a14:foregroundMark x1="21680" y1="45410" x2="21680" y2="45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53" y="1305194"/>
            <a:ext cx="2085750" cy="20857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5763E3D-A519-4C34-95A8-E81FEAC16A1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75684" y1="32813" x2="73535" y2="47168"/>
                        <a14:foregroundMark x1="36816" y1="14258" x2="36816" y2="14258"/>
                        <a14:foregroundMark x1="36816" y1="15137" x2="36816" y2="15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91" y="1133688"/>
            <a:ext cx="2464024" cy="24640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926883-B1CA-4977-AC73-D3570FDB247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backgroundMark x1="34961" y1="85449" x2="39355" y2="86426"/>
                        <a14:backgroundMark x1="39941" y1="86133" x2="43164" y2="87012"/>
                        <a14:backgroundMark x1="40527" y1="86133" x2="38867" y2="85840"/>
                        <a14:backgroundMark x1="40234" y1="85254" x2="38477" y2="85254"/>
                        <a14:backgroundMark x1="61523" y1="86426" x2="66016" y2="87207"/>
                        <a14:backgroundMark x1="68555" y1="61523" x2="75391" y2="62891"/>
                        <a14:backgroundMark x1="25391" y1="60059" x2="31445" y2="64063"/>
                        <a14:backgroundMark x1="30859" y1="62695" x2="26270" y2="58496"/>
                        <a14:backgroundMark x1="36426" y1="84961" x2="36719" y2="84961"/>
                        <a14:backgroundMark x1="37598" y1="84668" x2="36230" y2="84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83" y="780652"/>
            <a:ext cx="3320393" cy="33203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8C5119-F641-4B46-94BD-E201A798C36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9121" y1="25977" x2="53906" y2="18945"/>
                        <a14:foregroundMark x1="53906" y1="18945" x2="53906" y2="18652"/>
                        <a14:foregroundMark x1="57227" y1="24902" x2="53320" y2="16699"/>
                        <a14:foregroundMark x1="53320" y1="16699" x2="53027" y2="16406"/>
                        <a14:foregroundMark x1="61914" y1="23438" x2="57715" y2="19531"/>
                        <a14:foregroundMark x1="55957" y1="13965" x2="51367" y2="13672"/>
                        <a14:foregroundMark x1="48242" y1="16309" x2="45020" y2="21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08" y="1150712"/>
            <a:ext cx="2410729" cy="241072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E108CEF-69CC-4758-8590-A1772DA75A6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75" y="1019939"/>
            <a:ext cx="2904524" cy="292407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83D3DE9-4121-4623-ACA6-2DD1D3365A9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0" y="4210248"/>
            <a:ext cx="2358165" cy="23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2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0347 L -0.01094 -0.00347 C -0.00364 0.01828 -0.00208 0.02592 0.00964 0.04467 C 0.02787 0.07407 0.05274 0.09791 0.07305 0.11944 C 0.12552 0.175 0.06927 0.11597 0.11589 0.1574 C 0.12057 0.16157 0.12448 0.16805 0.12904 0.17222 C 0.13659 0.1787 0.14427 0.18495 0.15208 0.18981 C 0.16146 0.19537 0.17331 0.1993 0.18346 0.20301 C 0.18815 0.20833 0.19219 0.2162 0.1974 0.21898 C 0.21953 0.23125 0.19544 0.21828 0.22552 0.23217 C 0.22708 0.2331 0.22891 0.23379 0.23047 0.23518 C 0.23151 0.23611 0.23255 0.2375 0.23373 0.23796 C 0.23503 0.23865 0.23646 0.23796 0.23789 0.23796 " pathEditMode="relative" ptsTypes="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85185E-6 L 5.55112E-17 0.00023 C -0.00547 0.03403 -0.00664 0.04607 -0.01536 0.0757 C -0.02891 0.12199 -0.04727 0.15949 -0.06237 0.19329 C -0.1013 0.28079 -0.05964 0.18796 -0.09414 0.25301 C -0.09766 0.25972 -0.10052 0.26991 -0.10391 0.27639 C -0.10951 0.28658 -0.11523 0.29653 -0.12109 0.30417 C -0.12799 0.31273 -0.13672 0.31898 -0.14427 0.32477 C -0.14779 0.3331 -0.15078 0.3456 -0.15469 0.35 C -0.17109 0.36921 -0.15326 0.34884 -0.17552 0.37084 C -0.17669 0.37222 -0.17799 0.37338 -0.17917 0.37546 C -0.17995 0.37685 -0.18073 0.37917 -0.18164 0.37986 C -0.18255 0.38102 -0.18359 0.37986 -0.18464 0.37986 " pathEditMode="relative" rAng="0" ptsTypes="AAAAAAAAAAA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3.54167E-6 0.00023 C -0.00547 0.03403 -0.00664 0.04607 -0.01537 0.0757 C -0.02891 0.12199 -0.04727 0.15949 -0.06237 0.19329 C -0.10131 0.28079 -0.05964 0.18796 -0.09414 0.25301 C -0.09766 0.25972 -0.10052 0.26991 -0.10391 0.27639 C -0.10951 0.28658 -0.11524 0.29653 -0.1211 0.30417 C -0.128 0.31273 -0.13672 0.31898 -0.14427 0.32477 C -0.14779 0.3331 -0.15078 0.3456 -0.15469 0.35 C -0.1711 0.36921 -0.15326 0.34884 -0.17552 0.37084 C -0.1767 0.37222 -0.178 0.37338 -0.17917 0.37546 C -0.17995 0.37685 -0.18073 0.37917 -0.18164 0.37986 C -0.18256 0.38102 -0.1836 0.37986 -0.18464 0.37986 " pathEditMode="relative" rAng="0" ptsTypes="AAAAAAAAAAA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0348 L -0.01094 -0.00324 C -0.00365 0.01828 -0.00208 0.02592 0.00964 0.04467 C 0.02787 0.07407 0.05273 0.09791 0.07305 0.11944 C 0.12552 0.175 0.06927 0.11597 0.11589 0.1574 C 0.12057 0.16157 0.12448 0.16805 0.12904 0.17222 C 0.13659 0.1787 0.14427 0.18495 0.15208 0.18981 C 0.16146 0.19537 0.17331 0.1993 0.18346 0.20301 C 0.18815 0.20833 0.19219 0.2162 0.1974 0.21898 C 0.21953 0.23125 0.19544 0.21828 0.22552 0.23217 C 0.22708 0.2331 0.22891 0.23379 0.23047 0.23518 C 0.23151 0.23611 0.23255 0.2375 0.23372 0.23796 C 0.23503 0.23865 0.23646 0.23796 0.23789 0.23796 " pathEditMode="relative" rAng="0" ptsTypes="AAAAAAAAAAAAA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0347 L -0.01094 -0.00324 C -0.00365 0.01829 -0.00209 0.02593 0.00963 0.04468 C 0.02786 0.07407 0.05273 0.09792 0.07304 0.11944 C 0.12552 0.175 0.06927 0.11597 0.11588 0.15741 C 0.12057 0.16157 0.12448 0.16805 0.12903 0.17222 C 0.13658 0.1787 0.14427 0.18495 0.15208 0.18981 C 0.16145 0.19537 0.1733 0.1993 0.18346 0.20301 C 0.18815 0.20833 0.19218 0.2162 0.19739 0.21898 C 0.21953 0.23125 0.19544 0.21829 0.22552 0.23218 C 0.22708 0.2331 0.2289 0.2338 0.23046 0.23518 C 0.23151 0.23611 0.23255 0.2375 0.23372 0.23796 C 0.23502 0.23866 0.23645 0.23796 0.23789 0.23796 " pathEditMode="relative" rAng="0" ptsTypes="AAAAAAAAAAAAA">
                                      <p:cBhvr>
                                        <p:cTn id="9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0.00023 C -0.00547 0.03403 -0.00664 0.04606 -0.01536 0.07569 C -0.02891 0.12199 -0.04727 0.15949 -0.06237 0.19328 C -0.1013 0.28078 -0.05964 0.18796 -0.09414 0.25301 C -0.09766 0.25972 -0.10052 0.2699 -0.10391 0.27639 C -0.10951 0.28657 -0.11523 0.29653 -0.12109 0.30416 C -0.12799 0.31273 -0.13672 0.31898 -0.14427 0.32477 C -0.14779 0.3331 -0.15078 0.3456 -0.15469 0.35 C -0.17109 0.36921 -0.15326 0.34884 -0.17552 0.37083 C -0.17669 0.37222 -0.17799 0.37338 -0.17917 0.37546 C -0.17995 0.37685 -0.18073 0.37916 -0.18164 0.37986 C -0.18255 0.38102 -0.18359 0.37986 -0.18464 0.37986 " pathEditMode="relative" rAng="0" ptsTypes="AAAAAAAAAAAAA">
                                      <p:cBhvr>
                                        <p:cTn id="1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0347 L -0.01094 -0.00324 C -0.00365 0.01829 -0.00209 0.02593 0.00963 0.04468 C 0.02786 0.07408 0.05273 0.09792 0.07304 0.11945 C 0.12552 0.175 0.06927 0.11597 0.11588 0.15741 C 0.12057 0.16158 0.12447 0.16806 0.12903 0.17222 C 0.13658 0.17871 0.14427 0.18496 0.15208 0.18982 C 0.16145 0.19537 0.1733 0.19931 0.18346 0.20301 C 0.18815 0.20834 0.19218 0.21621 0.19739 0.21898 C 0.21953 0.23125 0.19544 0.21829 0.22552 0.23218 C 0.22708 0.2331 0.2289 0.2338 0.23046 0.23519 C 0.23151 0.23611 0.23255 0.2375 0.23372 0.23796 C 0.23502 0.23866 0.23645 0.23796 0.23789 0.23796 " pathEditMode="relative" rAng="0" ptsTypes="AAAAAAAAAAAAA">
                                      <p:cBhvr>
                                        <p:cTn id="1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2.08333E-6 0.00023 C -0.00547 0.03402 -0.00664 0.04606 -0.01537 0.07569 C -0.02891 0.12199 -0.04727 0.15949 -0.06237 0.19328 C -0.1013 0.28078 -0.05964 0.18796 -0.09414 0.25301 C -0.09766 0.25972 -0.10052 0.2699 -0.10391 0.27639 C -0.10951 0.28657 -0.11524 0.29652 -0.1211 0.30416 C -0.128 0.31273 -0.13672 0.31898 -0.14427 0.32477 C -0.14779 0.3331 -0.15078 0.3456 -0.15469 0.35 C -0.1711 0.36921 -0.15326 0.34884 -0.17552 0.37083 C -0.17669 0.37222 -0.178 0.37338 -0.17917 0.37546 C -0.17995 0.37685 -0.18073 0.37916 -0.18164 0.37986 C -0.18255 0.38102 -0.1836 0.37986 -0.18464 0.37986 " pathEditMode="relative" rAng="0" ptsTypes="AAAAAAAAAAAAA">
                                      <p:cBhvr>
                                        <p:cTn id="1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1.25E-6 0.00023 C -0.00547 0.03403 -0.00664 0.04606 -0.01537 0.07569 C -0.02891 0.12199 -0.04727 0.15949 -0.06237 0.19329 C -0.1013 0.28079 -0.05964 0.18796 -0.09414 0.25301 C -0.09766 0.25972 -0.10052 0.26991 -0.10391 0.27639 C -0.10951 0.28657 -0.11524 0.29653 -0.12109 0.30417 C -0.128 0.31273 -0.13672 0.31898 -0.14427 0.32477 C -0.14779 0.3331 -0.15078 0.3456 -0.15469 0.35 C -0.17109 0.36921 -0.15326 0.34884 -0.17552 0.37083 C -0.17669 0.37222 -0.178 0.37338 -0.17917 0.37546 C -0.17995 0.37685 -0.18073 0.37917 -0.18164 0.37986 C -0.18255 0.38102 -0.18359 0.37986 -0.18464 0.37986 " pathEditMode="relative" rAng="0" ptsTypes="AAAAAAAAAAAAA">
                                      <p:cBhvr>
                                        <p:cTn id="1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0347 L -0.01094 -0.00324 C -0.00365 0.01829 -0.00209 0.02592 0.00963 0.04467 C 0.02786 0.07407 0.05273 0.09792 0.07304 0.11944 C 0.12552 0.175 0.06927 0.11597 0.11588 0.15741 C 0.12057 0.16157 0.12448 0.16805 0.12903 0.17222 C 0.13658 0.1787 0.14427 0.18495 0.15208 0.18981 C 0.16145 0.19537 0.1733 0.1993 0.18346 0.20301 C 0.18815 0.20833 0.19218 0.2162 0.19739 0.21898 C 0.21953 0.23125 0.19544 0.21829 0.22552 0.23217 C 0.22708 0.2331 0.2289 0.23379 0.23046 0.23518 C 0.23151 0.23611 0.23255 0.2375 0.23372 0.23796 C 0.23502 0.23866 0.23645 0.23796 0.23789 0.23796 " pathEditMode="relative" rAng="0" ptsTypes="AAAAAAAAAAAAA">
                                      <p:cBhvr>
                                        <p:cTn id="19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0348 L -0.01094 -0.00324 C -0.00365 0.01828 -0.00208 0.02592 0.00964 0.04467 C 0.02787 0.07407 0.05273 0.09791 0.07305 0.11944 C 0.12552 0.175 0.06927 0.11597 0.11589 0.1574 C 0.12057 0.16157 0.12448 0.16805 0.12904 0.17222 C 0.13659 0.1787 0.14427 0.18495 0.15208 0.18981 C 0.16146 0.19537 0.17331 0.1993 0.18346 0.20301 C 0.18815 0.20833 0.19219 0.2162 0.1974 0.21898 C 0.21953 0.23125 0.19544 0.21828 0.22552 0.23217 C 0.22708 0.2331 0.22891 0.23379 0.23047 0.23518 C 0.23151 0.23611 0.23255 0.2375 0.23372 0.23796 C 0.23503 0.23865 0.23646 0.23796 0.23789 0.23796 " pathEditMode="relative" rAng="0" ptsTypes="AAAAAAAAAAAAA">
                                      <p:cBhvr>
                                        <p:cTn id="2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4.16667E-6 0.00023 C -0.00547 0.03403 -0.00664 0.04607 -0.01537 0.0757 C -0.02891 0.12199 -0.04727 0.15949 -0.06237 0.19329 C -0.10131 0.28079 -0.05964 0.18796 -0.09414 0.25301 C -0.09766 0.25972 -0.10052 0.26991 -0.10391 0.27639 C -0.10951 0.28658 -0.11524 0.29653 -0.1211 0.30417 C -0.128 0.31273 -0.13672 0.31898 -0.14427 0.32477 C -0.14779 0.3331 -0.15079 0.3456 -0.15469 0.35 C -0.1711 0.36921 -0.15326 0.34884 -0.17552 0.37083 C -0.1767 0.37222 -0.178 0.37338 -0.17917 0.37546 C -0.17995 0.37685 -0.18073 0.37917 -0.18164 0.37986 C -0.18256 0.38102 -0.1836 0.37986 -0.18464 0.37986 " pathEditMode="relative" rAng="0" ptsTypes="AAAAAAAAAAAAA">
                                      <p:cBhvr>
                                        <p:cTn id="2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3 -0.00347 L -0.01093 -0.00324 C -0.00364 0.01829 -0.00208 0.02593 0.00964 0.04468 C 0.02787 0.07408 0.05274 0.09792 0.07305 0.11945 C 0.12552 0.175 0.06927 0.11597 0.11589 0.15741 C 0.12058 0.16158 0.12448 0.16806 0.12904 0.17222 C 0.13659 0.17871 0.14427 0.18496 0.15209 0.18982 C 0.16146 0.19537 0.17331 0.19931 0.18347 0.20301 C 0.18815 0.20834 0.19219 0.21621 0.1974 0.21898 C 0.21954 0.23125 0.19545 0.21829 0.22552 0.23218 C 0.22709 0.2331 0.22891 0.2338 0.23047 0.23519 C 0.23151 0.23611 0.23256 0.2375 0.23373 0.23797 C 0.23503 0.23866 0.23646 0.23797 0.23789 0.23797 " pathEditMode="relative" rAng="0" ptsTypes="AAAAAAAAAAAAA">
                                      <p:cBhvr>
                                        <p:cTn id="2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606D1BB-5103-495E-9433-9726751F149E}"/>
</file>

<file path=customXml/itemProps2.xml><?xml version="1.0" encoding="utf-8"?>
<ds:datastoreItem xmlns:ds="http://schemas.openxmlformats.org/officeDocument/2006/customXml" ds:itemID="{09E3DBCB-111D-4920-BD97-9FE069301257}"/>
</file>

<file path=customXml/itemProps3.xml><?xml version="1.0" encoding="utf-8"?>
<ds:datastoreItem xmlns:ds="http://schemas.openxmlformats.org/officeDocument/2006/customXml" ds:itemID="{C1B9C0DB-496B-4F0E-AE88-98607DD15972}"/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2025-12-17T13:23:29Z</dcterms:created>
  <dcterms:modified xsi:type="dcterms:W3CDTF">2025-12-17T20:36:11Z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