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42" d="100"/>
          <a:sy n="42" d="100"/>
        </p:scale>
        <p:origin x="1997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51C35-BFE0-4E90-AC59-66AE2DFB3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5DF0BEF-E8D8-49E2-876E-D2F278155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38202A-201E-4EE8-BB94-03DFF02B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B373B9-9E7E-479E-B768-C6A7A853B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EC18BC-ECFD-41C2-A8EC-80CC8F7C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24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8C10D-A197-4E9B-933F-1CEB6141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3FB1A9-FF1D-4F61-A7C1-5F714F32D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A11578-8CA3-4DEF-87DB-D651F998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278A3B-DF0F-4F70-A0FE-52FA15A5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7898D1-0CEF-4C43-9B49-97A16C8E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88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6CEE2B5-0123-42E9-A4B2-94CA08056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FF2D42-0FF7-45D7-A141-032CBC570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CB0824-4FC8-4F57-96EC-622B3D6E6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C20D9B-91DA-4BDB-9D05-ED58D763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35A14D-BCED-40C8-8B29-64D40D9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353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325A31-570F-4D2B-BF3B-5C4E89187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9D55AB-1D03-4B8C-9F3D-793CE9C10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52AD50-DDD4-474A-97F6-85C989518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FC7191-EA6D-4A88-A4EC-1C5AE3CDF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41A310F-C9C9-446E-8C04-53056E0F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593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7CCBD-422E-409C-B98A-7D582243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1435DC6-F36E-4179-9BFB-34CBB3B8E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D7D69C-33F2-41FC-B94C-25DCCA9C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75ACCF-A55D-4D0D-8D92-B48E5077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04A9E7-C6CE-4AEE-ABCF-C4812FE8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940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6DFD7-9D73-45F7-B53B-C4AD04FEB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1CFF78-8816-45E6-A654-4A10C4CA8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0B2EF3A-C6BE-4958-9435-F8783B274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DE6BFA-2AC0-4B70-B22E-550B64AC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1228898-EC09-433E-ABA4-06C7AD62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BBD5836-EDCA-436D-9AF4-A607AE04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170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C883C-ACC8-4374-96DC-01D77A1D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68E7C91-5B89-4437-AF05-A4E0D60B5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C92392-5089-426A-99C5-2C06DBEDD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FE276BE-F897-4F62-B92D-F865EF0D1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7AD5B07-0978-4AF7-905A-849CAC4D4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65328EE-DBBF-4143-9862-DBEBB7C6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186D88-E184-4653-BDFB-CADB681B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EE0580B-41CF-4C97-A928-D0F9D42E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79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73104-5AF3-4488-A557-F5D78047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35415AC-E898-4D5B-963A-03C940C3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597BCBB-A645-495B-B1C6-FD28D4C3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4C5D419-207E-4F73-A594-3F6B1C08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13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A741245-3B1F-4ACB-90EB-F45F1602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C14F0D1-74AE-41A4-9B4A-BE84CE9A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92B2F10-A95D-4FD9-81EC-178453E5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570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26D64-3337-419F-B1F0-6C8EAF9F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470B18-177F-4F4A-A189-CC1F8D52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C8D0C1-970F-40A6-8D02-591D1C64C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C74280-DBA4-4EE4-9195-039973023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BE8BB9-536E-4EB2-8502-C1B7D675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9823E62-2517-4FB8-8765-4257614F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101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06AB-4221-4003-A5DF-3AEDAA84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BB518E2-A7CC-4299-94D2-C21E95B27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1FE10BD-1620-46CC-86D4-A8B8DC5FA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4D3ED1-CBCD-44ED-99B5-68A0E398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FFCAA8-F673-4617-BA48-AE3CB53C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E339451-9805-4426-9E7A-4FF60873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560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D2E3F7D-D1B6-4A49-9CF5-8A303B7A7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1FC09F-7850-4294-824B-87428F684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C5C87F-82B6-4112-9317-44420D26F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60D3-D34C-41B8-A3CE-B37DBA7D1160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7C7DB2-9737-4B1C-867D-056CA7FB3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58B919-32AC-408D-B7BB-E45FDEA84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86C9-2146-4F11-A2D1-34E85CA124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174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1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066A51-CEBA-46E6-B21C-771D41412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3" y="0"/>
            <a:ext cx="12235353" cy="6859655"/>
          </a:xfrm>
          <a:prstGeom prst="rect">
            <a:avLst/>
          </a:prstGeom>
        </p:spPr>
      </p:pic>
      <p:sp>
        <p:nvSpPr>
          <p:cNvPr id="13" name="Бульбашка прямої мови: овальна 12">
            <a:extLst>
              <a:ext uri="{FF2B5EF4-FFF2-40B4-BE49-F238E27FC236}">
                <a16:creationId xmlns:a16="http://schemas.microsoft.com/office/drawing/2014/main" id="{AEEC131E-B220-4E02-A840-A07D7D486828}"/>
              </a:ext>
            </a:extLst>
          </p:cNvPr>
          <p:cNvSpPr/>
          <p:nvPr/>
        </p:nvSpPr>
        <p:spPr>
          <a:xfrm>
            <a:off x="60129" y="146206"/>
            <a:ext cx="3863994" cy="1670236"/>
          </a:xfrm>
          <a:custGeom>
            <a:avLst/>
            <a:gdLst>
              <a:gd name="connsiteX0" fmla="*/ 3187911 w 3863994"/>
              <a:gd name="connsiteY0" fmla="*/ 2414376 h 1670236"/>
              <a:gd name="connsiteX1" fmla="*/ 2199898 w 3863994"/>
              <a:gd name="connsiteY1" fmla="*/ 1662168 h 1670236"/>
              <a:gd name="connsiteX2" fmla="*/ 674226 w 3863994"/>
              <a:gd name="connsiteY2" fmla="*/ 1469022 h 1670236"/>
              <a:gd name="connsiteX3" fmla="*/ 1361854 w 3863994"/>
              <a:gd name="connsiteY3" fmla="*/ 37192 h 1670236"/>
              <a:gd name="connsiteX4" fmla="*/ 2713393 w 3863994"/>
              <a:gd name="connsiteY4" fmla="*/ 71352 h 1670236"/>
              <a:gd name="connsiteX5" fmla="*/ 2897137 w 3863994"/>
              <a:gd name="connsiteY5" fmla="*/ 1558565 h 1670236"/>
              <a:gd name="connsiteX6" fmla="*/ 3187911 w 3863994"/>
              <a:gd name="connsiteY6" fmla="*/ 2414376 h 167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3994" h="1670236" fill="none" extrusionOk="0">
                <a:moveTo>
                  <a:pt x="3187911" y="2414376"/>
                </a:moveTo>
                <a:cubicBezTo>
                  <a:pt x="2835959" y="2015130"/>
                  <a:pt x="2494319" y="1924595"/>
                  <a:pt x="2199898" y="1662168"/>
                </a:cubicBezTo>
                <a:cubicBezTo>
                  <a:pt x="1577178" y="1651723"/>
                  <a:pt x="1061788" y="1674494"/>
                  <a:pt x="674226" y="1469022"/>
                </a:cubicBezTo>
                <a:cubicBezTo>
                  <a:pt x="-420296" y="957093"/>
                  <a:pt x="-70918" y="253012"/>
                  <a:pt x="1361854" y="37192"/>
                </a:cubicBezTo>
                <a:cubicBezTo>
                  <a:pt x="1807169" y="-28543"/>
                  <a:pt x="2310274" y="-44833"/>
                  <a:pt x="2713393" y="71352"/>
                </a:cubicBezTo>
                <a:cubicBezTo>
                  <a:pt x="4236258" y="354292"/>
                  <a:pt x="4309039" y="1054853"/>
                  <a:pt x="2897137" y="1558565"/>
                </a:cubicBezTo>
                <a:cubicBezTo>
                  <a:pt x="2904082" y="1802692"/>
                  <a:pt x="2976292" y="2030134"/>
                  <a:pt x="3187911" y="2414376"/>
                </a:cubicBezTo>
                <a:close/>
              </a:path>
              <a:path w="3863994" h="1670236" stroke="0" extrusionOk="0">
                <a:moveTo>
                  <a:pt x="3187911" y="2414376"/>
                </a:moveTo>
                <a:cubicBezTo>
                  <a:pt x="3034511" y="2389300"/>
                  <a:pt x="2453994" y="1941752"/>
                  <a:pt x="2199898" y="1662168"/>
                </a:cubicBezTo>
                <a:cubicBezTo>
                  <a:pt x="1714884" y="1758230"/>
                  <a:pt x="1107420" y="1644342"/>
                  <a:pt x="674226" y="1469022"/>
                </a:cubicBezTo>
                <a:cubicBezTo>
                  <a:pt x="-473121" y="1030238"/>
                  <a:pt x="-20018" y="78369"/>
                  <a:pt x="1361854" y="37192"/>
                </a:cubicBezTo>
                <a:cubicBezTo>
                  <a:pt x="1763204" y="-6983"/>
                  <a:pt x="2265373" y="6239"/>
                  <a:pt x="2713393" y="71352"/>
                </a:cubicBezTo>
                <a:cubicBezTo>
                  <a:pt x="4137196" y="369393"/>
                  <a:pt x="4215357" y="1206817"/>
                  <a:pt x="2897137" y="1558565"/>
                </a:cubicBezTo>
                <a:cubicBezTo>
                  <a:pt x="3071113" y="1863679"/>
                  <a:pt x="3195791" y="2312871"/>
                  <a:pt x="3187911" y="2414376"/>
                </a:cubicBezTo>
                <a:close/>
              </a:path>
            </a:pathLst>
          </a:custGeom>
          <a:solidFill>
            <a:schemeClr val="bg1">
              <a:alpha val="54000"/>
            </a:schemeClr>
          </a:solidFill>
          <a:ln w="190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4052893753">
                  <a:prstGeom prst="wedgeEllipseCallout">
                    <a:avLst>
                      <a:gd name="adj1" fmla="val 32503"/>
                      <a:gd name="adj2" fmla="val 9455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AutoShape 2" descr="Сформированное изображение">
            <a:extLst>
              <a:ext uri="{FF2B5EF4-FFF2-40B4-BE49-F238E27FC236}">
                <a16:creationId xmlns:a16="http://schemas.microsoft.com/office/drawing/2014/main" id="{D4EAC687-DF33-4858-B4E2-028EADBCBB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79275" y="34916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4C2EC4-AE48-43A4-B8C6-F1484727A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8" b="91406" l="9961" r="89844">
                        <a14:foregroundMark x1="32715" y1="39844" x2="44336" y2="55664"/>
                        <a14:foregroundMark x1="53906" y1="37012" x2="63184" y2="54492"/>
                        <a14:foregroundMark x1="65527" y1="39941" x2="57422" y2="53516"/>
                        <a14:foregroundMark x1="58008" y1="40039" x2="62598" y2="48145"/>
                        <a14:foregroundMark x1="62598" y1="40918" x2="63770" y2="50684"/>
                        <a14:foregroundMark x1="40430" y1="40039" x2="36230" y2="42383"/>
                        <a14:foregroundMark x1="33398" y1="41016" x2="35352" y2="54102"/>
                        <a14:foregroundMark x1="41406" y1="8398" x2="51855" y2="8105"/>
                        <a14:foregroundMark x1="51855" y1="8105" x2="52930" y2="8203"/>
                        <a14:foregroundMark x1="28516" y1="87695" x2="42773" y2="89746"/>
                        <a14:foregroundMark x1="39355" y1="79883" x2="44434" y2="88281"/>
                        <a14:foregroundMark x1="54492" y1="83789" x2="44336" y2="88965"/>
                        <a14:foregroundMark x1="56445" y1="81836" x2="61035" y2="88281"/>
                        <a14:foregroundMark x1="58203" y1="78320" x2="61035" y2="82813"/>
                        <a14:foregroundMark x1="56543" y1="78906" x2="65234" y2="86328"/>
                        <a14:foregroundMark x1="70508" y1="86816" x2="71484" y2="91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698" y="637762"/>
            <a:ext cx="6858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436FD1-2D87-44F0-AA6C-891CFB7B06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 flipH="1">
            <a:off x="5265601" y="425526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A75804-2142-4F06-B78E-DD341F66FE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>
            <a:off x="4340710" y="425526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C09CF7-A9CC-4067-BEE0-B9FE9B5C0E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 flipH="1">
            <a:off x="4938798" y="428177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247DD4-A287-4074-9ACF-90248114C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>
            <a:off x="4611995" y="428177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D92519-9E10-49AD-87A2-B093EB9DB5FF}"/>
              </a:ext>
            </a:extLst>
          </p:cNvPr>
          <p:cNvSpPr txBox="1"/>
          <p:nvPr/>
        </p:nvSpPr>
        <p:spPr>
          <a:xfrm>
            <a:off x="197706" y="334002"/>
            <a:ext cx="3560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glow rad="889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Собрать верхнюю </a:t>
            </a:r>
          </a:p>
          <a:p>
            <a:pPr algn="ctr"/>
            <a:r>
              <a:rPr lang="ru-RU" dirty="0">
                <a:effectLst>
                  <a:glow rad="889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губу в вертикальную складку и перетирать ее вверх-вниз</a:t>
            </a:r>
            <a:endParaRPr lang="uk-UA" sz="2000" dirty="0">
              <a:effectLst>
                <a:glow rad="88900">
                  <a:schemeClr val="bg1"/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5" name="Группа 13">
            <a:extLst>
              <a:ext uri="{FF2B5EF4-FFF2-40B4-BE49-F238E27FC236}">
                <a16:creationId xmlns:a16="http://schemas.microsoft.com/office/drawing/2014/main" id="{DB3BCE0A-E9E5-40EC-A322-E7E577836683}"/>
              </a:ext>
            </a:extLst>
          </p:cNvPr>
          <p:cNvGrpSpPr/>
          <p:nvPr/>
        </p:nvGrpSpPr>
        <p:grpSpPr>
          <a:xfrm>
            <a:off x="934153" y="2700126"/>
            <a:ext cx="1365536" cy="1253696"/>
            <a:chOff x="1117926" y="3152050"/>
            <a:chExt cx="1365536" cy="1253696"/>
          </a:xfrm>
          <a:effectLst>
            <a:glow rad="127000">
              <a:schemeClr val="bg1"/>
            </a:glow>
          </a:effectLst>
        </p:grpSpPr>
        <p:sp>
          <p:nvSpPr>
            <p:cNvPr id="16" name="Скругленный прямоугольник 16">
              <a:extLst>
                <a:ext uri="{FF2B5EF4-FFF2-40B4-BE49-F238E27FC236}">
                  <a16:creationId xmlns:a16="http://schemas.microsoft.com/office/drawing/2014/main" id="{E642057C-1B25-46F9-A515-DCA2F612B39E}"/>
                </a:ext>
              </a:extLst>
            </p:cNvPr>
            <p:cNvSpPr/>
            <p:nvPr/>
          </p:nvSpPr>
          <p:spPr>
            <a:xfrm>
              <a:off x="1117926" y="3152050"/>
              <a:ext cx="1365536" cy="1253696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pic>
          <p:nvPicPr>
            <p:cNvPr id="17" name="Picture 2" descr="двойные стрелки png | PNGWing">
              <a:extLst>
                <a:ext uri="{FF2B5EF4-FFF2-40B4-BE49-F238E27FC236}">
                  <a16:creationId xmlns:a16="http://schemas.microsoft.com/office/drawing/2014/main" id="{65CC091A-8F6B-4249-AE77-B063622C7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87" b="99565" l="10000" r="90000">
                          <a14:foregroundMark x1="38587" y1="12065" x2="51304" y2="3587"/>
                          <a14:foregroundMark x1="51304" y1="3587" x2="55326" y2="6848"/>
                          <a14:foregroundMark x1="41957" y1="91087" x2="48152" y2="95326"/>
                          <a14:foregroundMark x1="48152" y1="95326" x2="54891" y2="93913"/>
                          <a14:foregroundMark x1="49674" y1="97717" x2="49891" y2="99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543" y="3316358"/>
              <a:ext cx="1042301" cy="1042301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Овал 17">
            <a:extLst>
              <a:ext uri="{FF2B5EF4-FFF2-40B4-BE49-F238E27FC236}">
                <a16:creationId xmlns:a16="http://schemas.microsoft.com/office/drawing/2014/main" id="{FF70DD1A-6E44-44D3-89C5-9E8F9685C993}"/>
              </a:ext>
            </a:extLst>
          </p:cNvPr>
          <p:cNvSpPr/>
          <p:nvPr/>
        </p:nvSpPr>
        <p:spPr>
          <a:xfrm>
            <a:off x="696590" y="4439145"/>
            <a:ext cx="1840663" cy="16098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CF334-8023-47DA-8CF8-CF642A97DD77}"/>
              </a:ext>
            </a:extLst>
          </p:cNvPr>
          <p:cNvSpPr txBox="1"/>
          <p:nvPr/>
        </p:nvSpPr>
        <p:spPr>
          <a:xfrm>
            <a:off x="243040" y="499737"/>
            <a:ext cx="3560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glow rad="889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Собрать нижнюю губу в вертикальную складку и перетирать ее вверх-вниз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064BC6A-ACAD-43CD-B45E-36B983BBA078}"/>
              </a:ext>
            </a:extLst>
          </p:cNvPr>
          <p:cNvSpPr/>
          <p:nvPr/>
        </p:nvSpPr>
        <p:spPr>
          <a:xfrm>
            <a:off x="713866" y="4461958"/>
            <a:ext cx="1840663" cy="16098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62F249-D91F-4A6A-B449-102B70BAD9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 flipH="1">
            <a:off x="5265601" y="458673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C82D261-7F81-46D3-B24B-A7E69CEB36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>
            <a:off x="4340710" y="458673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104143-BD83-4BAF-B46B-40FEB20C24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 flipH="1">
            <a:off x="4938798" y="461324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28A6AB-9204-4791-88C2-E3207AE4C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r="18155"/>
          <a:stretch/>
        </p:blipFill>
        <p:spPr>
          <a:xfrm>
            <a:off x="4611995" y="4613244"/>
            <a:ext cx="542570" cy="321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6" name="Группа 13">
            <a:extLst>
              <a:ext uri="{FF2B5EF4-FFF2-40B4-BE49-F238E27FC236}">
                <a16:creationId xmlns:a16="http://schemas.microsoft.com/office/drawing/2014/main" id="{C7EBB43D-C5E6-4682-85FC-9C41A1C6B569}"/>
              </a:ext>
            </a:extLst>
          </p:cNvPr>
          <p:cNvGrpSpPr/>
          <p:nvPr/>
        </p:nvGrpSpPr>
        <p:grpSpPr>
          <a:xfrm>
            <a:off x="934153" y="2715150"/>
            <a:ext cx="1365536" cy="1253696"/>
            <a:chOff x="1117926" y="3152050"/>
            <a:chExt cx="1365536" cy="1253696"/>
          </a:xfrm>
          <a:effectLst>
            <a:glow rad="127000">
              <a:schemeClr val="bg1"/>
            </a:glow>
          </a:effectLst>
        </p:grpSpPr>
        <p:sp>
          <p:nvSpPr>
            <p:cNvPr id="27" name="Скругленный прямоугольник 16">
              <a:extLst>
                <a:ext uri="{FF2B5EF4-FFF2-40B4-BE49-F238E27FC236}">
                  <a16:creationId xmlns:a16="http://schemas.microsoft.com/office/drawing/2014/main" id="{5C23552A-EE95-4374-9917-F2462F510F19}"/>
                </a:ext>
              </a:extLst>
            </p:cNvPr>
            <p:cNvSpPr/>
            <p:nvPr/>
          </p:nvSpPr>
          <p:spPr>
            <a:xfrm>
              <a:off x="1117926" y="3152050"/>
              <a:ext cx="1365536" cy="1253696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pic>
          <p:nvPicPr>
            <p:cNvPr id="28" name="Picture 2" descr="двойные стрелки png | PNGWing">
              <a:extLst>
                <a:ext uri="{FF2B5EF4-FFF2-40B4-BE49-F238E27FC236}">
                  <a16:creationId xmlns:a16="http://schemas.microsoft.com/office/drawing/2014/main" id="{0FB3B257-FEE0-4502-96AE-8E916F3D7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87" b="99565" l="10000" r="90000">
                          <a14:foregroundMark x1="38587" y1="12065" x2="51304" y2="3587"/>
                          <a14:foregroundMark x1="51304" y1="3587" x2="55326" y2="6848"/>
                          <a14:foregroundMark x1="41957" y1="91087" x2="48152" y2="95326"/>
                          <a14:foregroundMark x1="48152" y1="95326" x2="54891" y2="93913"/>
                          <a14:foregroundMark x1="49674" y1="97717" x2="49891" y2="99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543" y="3316358"/>
              <a:ext cx="1042301" cy="1042301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33BF3AF-1A3E-44FC-B70F-36A663B2C0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0738">
            <a:off x="4356900" y="4297760"/>
            <a:ext cx="927721" cy="2353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E14ADDE-A4FE-4B13-BD96-8AA41F3957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84917" flipH="1">
            <a:off x="4960331" y="4282196"/>
            <a:ext cx="876088" cy="2308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5BA0A-68D6-4CE3-A198-3D755029C4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600738">
            <a:off x="4214380" y="4485133"/>
            <a:ext cx="919948" cy="2678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7C9EA8F-09FA-4A4D-90D0-9F051B6D20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91354" flipH="1">
            <a:off x="5079533" y="4579537"/>
            <a:ext cx="866282" cy="2403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23A2330-C6C1-4D29-935C-0615B50A2BF6}"/>
              </a:ext>
            </a:extLst>
          </p:cNvPr>
          <p:cNvSpPr txBox="1"/>
          <p:nvPr/>
        </p:nvSpPr>
        <p:spPr>
          <a:xfrm>
            <a:off x="346196" y="330634"/>
            <a:ext cx="3560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glow rad="889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Прижимать сначала верхнюю, а затем нижнюю губу к зубам и деснам </a:t>
            </a:r>
          </a:p>
        </p:txBody>
      </p:sp>
      <p:grpSp>
        <p:nvGrpSpPr>
          <p:cNvPr id="35" name="Группа 26">
            <a:extLst>
              <a:ext uri="{FF2B5EF4-FFF2-40B4-BE49-F238E27FC236}">
                <a16:creationId xmlns:a16="http://schemas.microsoft.com/office/drawing/2014/main" id="{BCAEFF21-2EA3-4107-8CBB-952550453DCC}"/>
              </a:ext>
            </a:extLst>
          </p:cNvPr>
          <p:cNvGrpSpPr/>
          <p:nvPr/>
        </p:nvGrpSpPr>
        <p:grpSpPr>
          <a:xfrm>
            <a:off x="696590" y="2637768"/>
            <a:ext cx="1968508" cy="1558716"/>
            <a:chOff x="1150780" y="2928154"/>
            <a:chExt cx="1968508" cy="1558716"/>
          </a:xfrm>
        </p:grpSpPr>
        <p:sp>
          <p:nvSpPr>
            <p:cNvPr id="36" name="Скругленный прямоугольник 13">
              <a:extLst>
                <a:ext uri="{FF2B5EF4-FFF2-40B4-BE49-F238E27FC236}">
                  <a16:creationId xmlns:a16="http://schemas.microsoft.com/office/drawing/2014/main" id="{4D9127DC-2EBA-47B9-AADC-729CF606C1DD}"/>
                </a:ext>
              </a:extLst>
            </p:cNvPr>
            <p:cNvSpPr/>
            <p:nvPr/>
          </p:nvSpPr>
          <p:spPr>
            <a:xfrm>
              <a:off x="1150780" y="2928154"/>
              <a:ext cx="1968508" cy="1558716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Надавливания</a:t>
              </a:r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grpSp>
          <p:nvGrpSpPr>
            <p:cNvPr id="37" name="Группа 9">
              <a:extLst>
                <a:ext uri="{FF2B5EF4-FFF2-40B4-BE49-F238E27FC236}">
                  <a16:creationId xmlns:a16="http://schemas.microsoft.com/office/drawing/2014/main" id="{DD07610C-9CF4-4038-B20E-33ECABB4721D}"/>
                </a:ext>
              </a:extLst>
            </p:cNvPr>
            <p:cNvGrpSpPr/>
            <p:nvPr/>
          </p:nvGrpSpPr>
          <p:grpSpPr>
            <a:xfrm>
              <a:off x="2232840" y="3636541"/>
              <a:ext cx="601545" cy="557212"/>
              <a:chOff x="1143000" y="4143375"/>
              <a:chExt cx="1100095" cy="1130817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41" name="Кольцо 11">
                <a:extLst>
                  <a:ext uri="{FF2B5EF4-FFF2-40B4-BE49-F238E27FC236}">
                    <a16:creationId xmlns:a16="http://schemas.microsoft.com/office/drawing/2014/main" id="{7BF40D0A-A23F-4F9B-A3EF-A4AF3D372AE9}"/>
                  </a:ext>
                </a:extLst>
              </p:cNvPr>
              <p:cNvSpPr/>
              <p:nvPr/>
            </p:nvSpPr>
            <p:spPr>
              <a:xfrm>
                <a:off x="1143000" y="4143375"/>
                <a:ext cx="1100095" cy="1130817"/>
              </a:xfrm>
              <a:prstGeom prst="donut">
                <a:avLst>
                  <a:gd name="adj" fmla="val 5205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B4D0DD1D-4DA6-4853-B826-36CD33AA84A3}"/>
                  </a:ext>
                </a:extLst>
              </p:cNvPr>
              <p:cNvSpPr/>
              <p:nvPr/>
            </p:nvSpPr>
            <p:spPr>
              <a:xfrm>
                <a:off x="1607322" y="4623680"/>
                <a:ext cx="171450" cy="1680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7">
              <a:extLst>
                <a:ext uri="{FF2B5EF4-FFF2-40B4-BE49-F238E27FC236}">
                  <a16:creationId xmlns:a16="http://schemas.microsoft.com/office/drawing/2014/main" id="{28C914AC-335A-4D53-BB43-A29EF09ECE6E}"/>
                </a:ext>
              </a:extLst>
            </p:cNvPr>
            <p:cNvGrpSpPr/>
            <p:nvPr/>
          </p:nvGrpSpPr>
          <p:grpSpPr>
            <a:xfrm>
              <a:off x="1327178" y="3637065"/>
              <a:ext cx="601545" cy="557212"/>
              <a:chOff x="1143000" y="4143375"/>
              <a:chExt cx="1100095" cy="1130817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9" name="Кольцо 5">
                <a:extLst>
                  <a:ext uri="{FF2B5EF4-FFF2-40B4-BE49-F238E27FC236}">
                    <a16:creationId xmlns:a16="http://schemas.microsoft.com/office/drawing/2014/main" id="{F470DFC6-5862-4F5F-9677-2CE4D4CA54D2}"/>
                  </a:ext>
                </a:extLst>
              </p:cNvPr>
              <p:cNvSpPr/>
              <p:nvPr/>
            </p:nvSpPr>
            <p:spPr>
              <a:xfrm>
                <a:off x="1143000" y="4143375"/>
                <a:ext cx="1100095" cy="1130817"/>
              </a:xfrm>
              <a:prstGeom prst="donut">
                <a:avLst>
                  <a:gd name="adj" fmla="val 5205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656CE993-D8DF-41BD-B60B-510D20E3F43C}"/>
                  </a:ext>
                </a:extLst>
              </p:cNvPr>
              <p:cNvSpPr/>
              <p:nvPr/>
            </p:nvSpPr>
            <p:spPr>
              <a:xfrm>
                <a:off x="1607322" y="4623680"/>
                <a:ext cx="171450" cy="16808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3" name="Овал 42">
            <a:extLst>
              <a:ext uri="{FF2B5EF4-FFF2-40B4-BE49-F238E27FC236}">
                <a16:creationId xmlns:a16="http://schemas.microsoft.com/office/drawing/2014/main" id="{D88F5C42-D248-4BEE-959E-85974FC4E5BC}"/>
              </a:ext>
            </a:extLst>
          </p:cNvPr>
          <p:cNvSpPr/>
          <p:nvPr/>
        </p:nvSpPr>
        <p:spPr>
          <a:xfrm>
            <a:off x="724349" y="4425558"/>
            <a:ext cx="1840663" cy="16098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900488-414A-4671-A310-327D323E288B}"/>
              </a:ext>
            </a:extLst>
          </p:cNvPr>
          <p:cNvSpPr txBox="1"/>
          <p:nvPr/>
        </p:nvSpPr>
        <p:spPr>
          <a:xfrm>
            <a:off x="197706" y="419875"/>
            <a:ext cx="35602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glow rad="889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Прижимать сначала верхнюю, а затем нижнюю губу к зубам и деснам </a:t>
            </a:r>
          </a:p>
        </p:txBody>
      </p:sp>
      <p:grpSp>
        <p:nvGrpSpPr>
          <p:cNvPr id="45" name="Группа 16">
            <a:extLst>
              <a:ext uri="{FF2B5EF4-FFF2-40B4-BE49-F238E27FC236}">
                <a16:creationId xmlns:a16="http://schemas.microsoft.com/office/drawing/2014/main" id="{CA77F8C2-5646-49E7-A6CB-4A9EFE9F2ECF}"/>
              </a:ext>
            </a:extLst>
          </p:cNvPr>
          <p:cNvGrpSpPr/>
          <p:nvPr/>
        </p:nvGrpSpPr>
        <p:grpSpPr>
          <a:xfrm>
            <a:off x="313380" y="2772977"/>
            <a:ext cx="2579472" cy="1288298"/>
            <a:chOff x="816541" y="3581319"/>
            <a:chExt cx="2579472" cy="1288298"/>
          </a:xfrm>
        </p:grpSpPr>
        <p:sp>
          <p:nvSpPr>
            <p:cNvPr id="46" name="Скругленный прямоугольник 11">
              <a:extLst>
                <a:ext uri="{FF2B5EF4-FFF2-40B4-BE49-F238E27FC236}">
                  <a16:creationId xmlns:a16="http://schemas.microsoft.com/office/drawing/2014/main" id="{481228EB-DD73-4D37-9703-3553A1DE35C1}"/>
                </a:ext>
              </a:extLst>
            </p:cNvPr>
            <p:cNvSpPr/>
            <p:nvPr/>
          </p:nvSpPr>
          <p:spPr>
            <a:xfrm>
              <a:off x="816541" y="3581319"/>
              <a:ext cx="2579472" cy="1288298"/>
            </a:xfrm>
            <a:prstGeom prst="roundRect">
              <a:avLst/>
            </a:prstGeom>
            <a:ln>
              <a:noFill/>
            </a:ln>
            <a:effectLst>
              <a:outerShdw blurRad="50800" dist="50800" dir="5400000" algn="ctr" rotWithShape="0">
                <a:srgbClr val="7030A0">
                  <a:alpha val="1914"/>
                </a:srgbClr>
              </a:out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Перекаты</a:t>
              </a:r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grpSp>
          <p:nvGrpSpPr>
            <p:cNvPr id="47" name="Группа 21">
              <a:extLst>
                <a:ext uri="{FF2B5EF4-FFF2-40B4-BE49-F238E27FC236}">
                  <a16:creationId xmlns:a16="http://schemas.microsoft.com/office/drawing/2014/main" id="{4920613B-EFA0-44AE-A94E-861FB63A0500}"/>
                </a:ext>
              </a:extLst>
            </p:cNvPr>
            <p:cNvGrpSpPr/>
            <p:nvPr/>
          </p:nvGrpSpPr>
          <p:grpSpPr>
            <a:xfrm>
              <a:off x="1019526" y="4052412"/>
              <a:ext cx="923752" cy="661763"/>
              <a:chOff x="795322" y="3228848"/>
              <a:chExt cx="4837363" cy="3375726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pic>
            <p:nvPicPr>
              <p:cNvPr id="51" name="Picture 2" descr="Круглые стрелки обновления – Бесплатные иконки: стрелы">
                <a:extLst>
                  <a:ext uri="{FF2B5EF4-FFF2-40B4-BE49-F238E27FC236}">
                    <a16:creationId xmlns:a16="http://schemas.microsoft.com/office/drawing/2014/main" id="{F6501E39-0891-4559-908E-073CC3D11E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1" r="40024" b="68632"/>
              <a:stretch/>
            </p:blipFill>
            <p:spPr bwMode="auto">
              <a:xfrm rot="14639555">
                <a:off x="127313" y="3896857"/>
                <a:ext cx="3375725" cy="2039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Круглые стрелки обновления – Бесплатные иконки: стрелы">
                <a:extLst>
                  <a:ext uri="{FF2B5EF4-FFF2-40B4-BE49-F238E27FC236}">
                    <a16:creationId xmlns:a16="http://schemas.microsoft.com/office/drawing/2014/main" id="{17777D09-5454-4495-8870-DCA4F3D833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1" r="40024" b="68632"/>
              <a:stretch/>
            </p:blipFill>
            <p:spPr bwMode="auto">
              <a:xfrm rot="6960445" flipH="1">
                <a:off x="2924968" y="3896858"/>
                <a:ext cx="3375725" cy="2039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8" name="Группа 12">
              <a:extLst>
                <a:ext uri="{FF2B5EF4-FFF2-40B4-BE49-F238E27FC236}">
                  <a16:creationId xmlns:a16="http://schemas.microsoft.com/office/drawing/2014/main" id="{3AAD34D3-EFB3-4263-AF8A-40825A6AFC39}"/>
                </a:ext>
              </a:extLst>
            </p:cNvPr>
            <p:cNvGrpSpPr/>
            <p:nvPr/>
          </p:nvGrpSpPr>
          <p:grpSpPr>
            <a:xfrm>
              <a:off x="2219948" y="4052412"/>
              <a:ext cx="923752" cy="661763"/>
              <a:chOff x="795322" y="3228848"/>
              <a:chExt cx="4837363" cy="3375726"/>
            </a:xfr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grpSpPr>
          <p:pic>
            <p:nvPicPr>
              <p:cNvPr id="49" name="Picture 2" descr="Круглые стрелки обновления – Бесплатные иконки: стрелы">
                <a:extLst>
                  <a:ext uri="{FF2B5EF4-FFF2-40B4-BE49-F238E27FC236}">
                    <a16:creationId xmlns:a16="http://schemas.microsoft.com/office/drawing/2014/main" id="{70463D55-EC7D-4E91-ADE8-1E939E009A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1" r="40024" b="68632"/>
              <a:stretch/>
            </p:blipFill>
            <p:spPr bwMode="auto">
              <a:xfrm rot="14639555">
                <a:off x="127313" y="3896857"/>
                <a:ext cx="3375725" cy="2039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Круглые стрелки обновления – Бесплатные иконки: стрелы">
                <a:extLst>
                  <a:ext uri="{FF2B5EF4-FFF2-40B4-BE49-F238E27FC236}">
                    <a16:creationId xmlns:a16="http://schemas.microsoft.com/office/drawing/2014/main" id="{6E1F2C7F-440F-4B9E-AE6B-8D5F27EA9F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61" r="40024" b="68632"/>
              <a:stretch/>
            </p:blipFill>
            <p:spPr bwMode="auto">
              <a:xfrm rot="6960445" flipH="1">
                <a:off x="2924968" y="3896858"/>
                <a:ext cx="3375725" cy="2039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A0849EF-F60E-4C06-A8C0-B56313F8D5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42427">
            <a:off x="3547594" y="3948729"/>
            <a:ext cx="1687839" cy="2678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DA552188-1FA0-4FBE-A673-9737BB0B6C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831788" flipH="1">
            <a:off x="4830668" y="4016163"/>
            <a:ext cx="1774857" cy="2403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0007289D-96E4-45B0-ADA1-5201CDF94C80}"/>
              </a:ext>
            </a:extLst>
          </p:cNvPr>
          <p:cNvSpPr/>
          <p:nvPr/>
        </p:nvSpPr>
        <p:spPr>
          <a:xfrm>
            <a:off x="688376" y="4519758"/>
            <a:ext cx="1840663" cy="16098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28">
            <a:extLst>
              <a:ext uri="{FF2B5EF4-FFF2-40B4-BE49-F238E27FC236}">
                <a16:creationId xmlns:a16="http://schemas.microsoft.com/office/drawing/2014/main" id="{25C3FA26-1225-4B97-BBB7-72C750D8F6D5}"/>
              </a:ext>
            </a:extLst>
          </p:cNvPr>
          <p:cNvGrpSpPr/>
          <p:nvPr/>
        </p:nvGrpSpPr>
        <p:grpSpPr>
          <a:xfrm>
            <a:off x="634416" y="2827767"/>
            <a:ext cx="2252242" cy="1216531"/>
            <a:chOff x="972771" y="3169820"/>
            <a:chExt cx="2252242" cy="1216531"/>
          </a:xfrm>
        </p:grpSpPr>
        <p:sp>
          <p:nvSpPr>
            <p:cNvPr id="59" name="Скругленный прямоугольник 5">
              <a:extLst>
                <a:ext uri="{FF2B5EF4-FFF2-40B4-BE49-F238E27FC236}">
                  <a16:creationId xmlns:a16="http://schemas.microsoft.com/office/drawing/2014/main" id="{F30FDF07-64E5-4787-9C52-22287D92D03D}"/>
                </a:ext>
              </a:extLst>
            </p:cNvPr>
            <p:cNvSpPr/>
            <p:nvPr/>
          </p:nvSpPr>
          <p:spPr>
            <a:xfrm>
              <a:off x="972771" y="3169820"/>
              <a:ext cx="2252242" cy="1216531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r>
                <a:rPr lang="ru-RU" dirty="0"/>
                <a:t>Движение пальца</a:t>
              </a:r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  <a:p>
              <a:pPr algn="ctr"/>
              <a:endParaRPr lang="ru-RU" dirty="0"/>
            </a:p>
          </p:txBody>
        </p:sp>
        <p:sp>
          <p:nvSpPr>
            <p:cNvPr id="60" name="Круговая стрелка 22">
              <a:extLst>
                <a:ext uri="{FF2B5EF4-FFF2-40B4-BE49-F238E27FC236}">
                  <a16:creationId xmlns:a16="http://schemas.microsoft.com/office/drawing/2014/main" id="{1AB49587-6D05-4495-AF7A-BF856C031643}"/>
                </a:ext>
              </a:extLst>
            </p:cNvPr>
            <p:cNvSpPr/>
            <p:nvPr/>
          </p:nvSpPr>
          <p:spPr>
            <a:xfrm rot="9298312">
              <a:off x="1671049" y="3510724"/>
              <a:ext cx="855687" cy="846344"/>
            </a:xfrm>
            <a:prstGeom prst="circularArrow">
              <a:avLst>
                <a:gd name="adj1" fmla="val 2718"/>
                <a:gd name="adj2" fmla="val 844111"/>
                <a:gd name="adj3" fmla="val 20756577"/>
                <a:gd name="adj4" fmla="val 91439"/>
                <a:gd name="adj5" fmla="val 10201"/>
              </a:avLst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EF47527-CE4E-4E5D-82CC-5C3C9FF11805}"/>
              </a:ext>
            </a:extLst>
          </p:cNvPr>
          <p:cNvSpPr txBox="1"/>
          <p:nvPr/>
        </p:nvSpPr>
        <p:spPr>
          <a:xfrm>
            <a:off x="214565" y="503637"/>
            <a:ext cx="35602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glow rad="88900">
                    <a:schemeClr val="bg1"/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Прижимаем пальцами губу и выполняем круговые движения 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D13F74B-EDA4-4DCC-922A-1D26BB93EE2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385" b="82846" l="45000" r="87077">
                        <a14:foregroundMark x1="49462" y1="73923" x2="45000" y2="74000"/>
                        <a14:foregroundMark x1="55462" y1="69462" x2="55154" y2="68385"/>
                        <a14:foregroundMark x1="83154" y1="80846" x2="85692" y2="82077"/>
                        <a14:foregroundMark x1="85692" y1="82077" x2="87077" y2="79769"/>
                        <a14:foregroundMark x1="87077" y1="79769" x2="87077" y2="78462"/>
                      </a14:backgroundRemoval>
                    </a14:imgEffect>
                  </a14:imgLayer>
                </a14:imgProps>
              </a:ext>
            </a:extLst>
          </a:blip>
          <a:srcRect l="42832" t="66636" r="8626" b="15239"/>
          <a:stretch/>
        </p:blipFill>
        <p:spPr>
          <a:xfrm rot="2799906">
            <a:off x="4814918" y="4993914"/>
            <a:ext cx="1968370" cy="734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FF5EDCF-E692-4CBA-92F4-2F3EC2E58C4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385" b="82846" l="45000" r="87077">
                        <a14:foregroundMark x1="49462" y1="73923" x2="45000" y2="74000"/>
                        <a14:foregroundMark x1="55462" y1="69462" x2="55154" y2="68385"/>
                        <a14:foregroundMark x1="83154" y1="80846" x2="85692" y2="82077"/>
                        <a14:foregroundMark x1="85692" y1="82077" x2="87077" y2="79769"/>
                        <a14:foregroundMark x1="87077" y1="79769" x2="87077" y2="78462"/>
                      </a14:backgroundRemoval>
                    </a14:imgEffect>
                  </a14:imgLayer>
                </a14:imgProps>
              </a:ext>
            </a:extLst>
          </a:blip>
          <a:srcRect l="42832" t="66636" r="8626" b="15239"/>
          <a:stretch/>
        </p:blipFill>
        <p:spPr>
          <a:xfrm rot="18800094" flipH="1">
            <a:off x="3422323" y="4988913"/>
            <a:ext cx="1951984" cy="728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4" name="Овал 63">
            <a:extLst>
              <a:ext uri="{FF2B5EF4-FFF2-40B4-BE49-F238E27FC236}">
                <a16:creationId xmlns:a16="http://schemas.microsoft.com/office/drawing/2014/main" id="{E119BFF2-6155-4652-88A0-ED1B184B8271}"/>
              </a:ext>
            </a:extLst>
          </p:cNvPr>
          <p:cNvSpPr/>
          <p:nvPr/>
        </p:nvSpPr>
        <p:spPr>
          <a:xfrm>
            <a:off x="752108" y="4458249"/>
            <a:ext cx="1840663" cy="1609809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DED2D84-8859-4103-A1C5-38F9C782352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00" y="2772977"/>
            <a:ext cx="3567793" cy="356779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8B65E5A-9D28-4B69-A191-D130A6D81A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" y="6224869"/>
            <a:ext cx="562692" cy="48692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BE6A423-7F65-45BA-853D-92F3DDCD36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7" y="-54400"/>
            <a:ext cx="2011703" cy="20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62 L -0.0267 0.003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02226 0.003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4" presetClass="path" presetSubtype="0" repeatCount="20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365 -0.0254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27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3.75E-6 -0.033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62 L -0.0267 0.0039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11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02226 0.0039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4" presetClass="path" presetSubtype="0" repeatCount="20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0365 -0.02546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27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4" presetClass="path" presetSubtype="0" repeatCount="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-0.0331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3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10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6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6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C 0.00873 -2.96296E-6 0.01589 0.01088 0.01589 0.02454 C 0.01589 0.03797 0.00873 0.04908 -1.04167E-6 0.04908 C -0.00885 0.04908 -0.01588 0.03797 -0.01588 0.02454 C -0.01588 0.01088 -0.00885 -2.96296E-6 -1.04167E-6 -2.96296E-6 Z " pathEditMode="relative" rAng="0" ptsTypes="AAAAA">
                                      <p:cBhvr>
                                        <p:cTn id="25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9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9000"/>
                            </p:stCondLst>
                            <p:childTnLst>
                              <p:par>
                                <p:cTn id="26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C 0.00872 -4.44444E-6 0.01588 0.01088 0.01588 0.02454 C 0.01588 0.03797 0.00872 0.04908 1.875E-6 0.04908 C -0.00886 0.04908 -0.01589 0.03797 -0.01589 0.02454 C -0.01589 0.01088 -0.00886 -4.44444E-6 1.875E-6 -4.44444E-6 Z " pathEditMode="relative" rAng="0" ptsTypes="AAAAA">
                                      <p:cBhvr>
                                        <p:cTn id="26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3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9" dur="2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5" dur="2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1" dur="2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7" dur="2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0" grpId="1"/>
      <p:bldP spid="18" grpId="0" animBg="1"/>
      <p:bldP spid="18" grpId="1" animBg="1"/>
      <p:bldP spid="19" grpId="0"/>
      <p:bldP spid="19" grpId="1"/>
      <p:bldP spid="21" grpId="0" animBg="1"/>
      <p:bldP spid="21" grpId="1" animBg="1"/>
      <p:bldP spid="34" grpId="0"/>
      <p:bldP spid="34" grpId="1"/>
      <p:bldP spid="43" grpId="0" animBg="1"/>
      <p:bldP spid="43" grpId="1" animBg="1"/>
      <p:bldP spid="44" grpId="0"/>
      <p:bldP spid="44" grpId="1"/>
      <p:bldP spid="57" grpId="0" animBg="1"/>
      <p:bldP spid="57" grpId="1" animBg="1"/>
      <p:bldP spid="61" grpId="0"/>
      <p:bldP spid="61" grpId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026C21F-0DF7-4174-8659-371F0A0C8AB4}"/>
</file>

<file path=customXml/itemProps2.xml><?xml version="1.0" encoding="utf-8"?>
<ds:datastoreItem xmlns:ds="http://schemas.openxmlformats.org/officeDocument/2006/customXml" ds:itemID="{AFDA68E2-6944-47BE-BE8D-0C4971AA2B5A}"/>
</file>

<file path=customXml/itemProps3.xml><?xml version="1.0" encoding="utf-8"?>
<ds:datastoreItem xmlns:ds="http://schemas.openxmlformats.org/officeDocument/2006/customXml" ds:itemID="{102AF9E5-81AB-46DC-B441-E9AA4439603C}"/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55</Words>
  <Application>Microsoft Office PowerPoint</Application>
  <PresentationFormat>Широкий екран</PresentationFormat>
  <Paragraphs>65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13</cp:revision>
  <dcterms:created xsi:type="dcterms:W3CDTF">2025-11-25T14:18:43Z</dcterms:created>
  <dcterms:modified xsi:type="dcterms:W3CDTF">2025-12-17T19:11:38Z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