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913A75-5E14-59C1-BB88-465DE30FD82A}" v="2" dt="2025-12-17T21:20:18.848"/>
    <p1510:client id="{FFAA065D-5260-C660-E431-88DFC1E91D11}" v="5" dt="2025-12-17T21:19:28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FFAA065D-5260-C660-E431-88DFC1E91D11}"/>
    <pc:docChg chg="modSld">
      <pc:chgData name="somovaasya3" userId="S::somovaasya3_gmail.com#ext#@slideedu.onmicrosoft.com::05b36399-d501-4a7b-87fd-615099445ab5" providerId="AD" clId="Web-{FFAA065D-5260-C660-E431-88DFC1E91D11}" dt="2025-12-17T21:19:28.275" v="2"/>
      <pc:docMkLst>
        <pc:docMk/>
      </pc:docMkLst>
      <pc:sldChg chg="modSp">
        <pc:chgData name="somovaasya3" userId="S::somovaasya3_gmail.com#ext#@slideedu.onmicrosoft.com::05b36399-d501-4a7b-87fd-615099445ab5" providerId="AD" clId="Web-{FFAA065D-5260-C660-E431-88DFC1E91D11}" dt="2025-12-17T21:19:28.275" v="2"/>
        <pc:sldMkLst>
          <pc:docMk/>
          <pc:sldMk cId="1140342577" sldId="258"/>
        </pc:sldMkLst>
        <pc:picChg chg="mod">
          <ac:chgData name="somovaasya3" userId="S::somovaasya3_gmail.com#ext#@slideedu.onmicrosoft.com::05b36399-d501-4a7b-87fd-615099445ab5" providerId="AD" clId="Web-{FFAA065D-5260-C660-E431-88DFC1E91D11}" dt="2025-12-17T21:19:28.275" v="2"/>
          <ac:picMkLst>
            <pc:docMk/>
            <pc:sldMk cId="1140342577" sldId="258"/>
            <ac:picMk id="3" creationId="{DD4F3BD6-1715-2BC6-5B95-3D280593C50F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56913A75-5E14-59C1-BB88-465DE30FD82A}"/>
    <pc:docChg chg="modSld">
      <pc:chgData name="somovaasya3" userId="S::somovaasya3_gmail.com#ext#@slideedu.onmicrosoft.com::05b36399-d501-4a7b-87fd-615099445ab5" providerId="AD" clId="Web-{56913A75-5E14-59C1-BB88-465DE30FD82A}" dt="2025-12-17T21:20:18.176" v="0"/>
      <pc:docMkLst>
        <pc:docMk/>
      </pc:docMkLst>
      <pc:sldChg chg="modSp">
        <pc:chgData name="somovaasya3" userId="S::somovaasya3_gmail.com#ext#@slideedu.onmicrosoft.com::05b36399-d501-4a7b-87fd-615099445ab5" providerId="AD" clId="Web-{56913A75-5E14-59C1-BB88-465DE30FD82A}" dt="2025-12-17T21:20:18.176" v="0"/>
        <pc:sldMkLst>
          <pc:docMk/>
          <pc:sldMk cId="1140342577" sldId="258"/>
        </pc:sldMkLst>
        <pc:picChg chg="mod">
          <ac:chgData name="somovaasya3" userId="S::somovaasya3_gmail.com#ext#@slideedu.onmicrosoft.com::05b36399-d501-4a7b-87fd-615099445ab5" providerId="AD" clId="Web-{56913A75-5E14-59C1-BB88-465DE30FD82A}" dt="2025-12-17T21:20:18.176" v="0"/>
          <ac:picMkLst>
            <pc:docMk/>
            <pc:sldMk cId="1140342577" sldId="258"/>
            <ac:picMk id="3" creationId="{DD4F3BD6-1715-2BC6-5B95-3D280593C50F}"/>
          </ac:picMkLst>
        </pc:picChg>
      </pc:sldChg>
    </pc:docChg>
  </pc:docChgLst>
  <pc:docChgLst>
    <pc:chgData clId="Web-{FFAA065D-5260-C660-E431-88DFC1E91D11}"/>
    <pc:docChg chg="modSld">
      <pc:chgData name="" userId="" providerId="" clId="Web-{FFAA065D-5260-C660-E431-88DFC1E91D11}" dt="2025-12-17T21:19:13.931" v="0" actId="14100"/>
      <pc:docMkLst>
        <pc:docMk/>
      </pc:docMkLst>
      <pc:sldChg chg="modSp">
        <pc:chgData name="" userId="" providerId="" clId="Web-{FFAA065D-5260-C660-E431-88DFC1E91D11}" dt="2025-12-17T21:19:13.931" v="0" actId="14100"/>
        <pc:sldMkLst>
          <pc:docMk/>
          <pc:sldMk cId="1140342577" sldId="258"/>
        </pc:sldMkLst>
        <pc:picChg chg="mod">
          <ac:chgData name="" userId="" providerId="" clId="Web-{FFAA065D-5260-C660-E431-88DFC1E91D11}" dt="2025-12-17T21:19:13.931" v="0" actId="14100"/>
          <ac:picMkLst>
            <pc:docMk/>
            <pc:sldMk cId="1140342577" sldId="258"/>
            <ac:picMk id="3" creationId="{DD4F3BD6-1715-2BC6-5B95-3D280593C50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F1285-EED2-B095-BC6A-B4D68D906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9E8382-EFE6-2DF6-E939-C939761A2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C59156-FA5B-E576-9B48-B6EC03E9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419B-6A1E-4BC0-BA4A-4D1B1D11D864}" type="datetimeFigureOut">
              <a:rPr lang="ru-KZ" smtClean="0"/>
              <a:t>12/17/2025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41AAD6-78D6-A3F1-9CDA-59DD83B16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DDE441-2004-0B47-D170-27C3A69A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8E82-FE4E-4C1E-BF3E-1100B802D4B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711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43895-0B47-CBC3-E412-D096445B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650D18-0624-F88C-3983-43B0D4F53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6F9CD9-A1E9-BF3A-2472-CCCC9D8DE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419B-6A1E-4BC0-BA4A-4D1B1D11D864}" type="datetimeFigureOut">
              <a:rPr lang="ru-KZ" smtClean="0"/>
              <a:t>12/17/2025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1A0FD7-E535-D40A-F0BD-455C1479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EC3049-F697-B840-5D0A-80E021824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8E82-FE4E-4C1E-BF3E-1100B802D4B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162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0B8859-B52D-3326-F8EA-D59C9CC96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67F976-ED75-9D3E-AF81-37184C5B8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00DF3C-BB05-1CDD-9C9D-22BC3F67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419B-6A1E-4BC0-BA4A-4D1B1D11D864}" type="datetimeFigureOut">
              <a:rPr lang="ru-KZ" smtClean="0"/>
              <a:t>12/17/2025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632FE-4012-5DED-4009-7BF3F965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70ED8A-AA5C-C4A5-3E8F-861D4C654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8E82-FE4E-4C1E-BF3E-1100B802D4B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042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9C381-D536-683B-5422-2AC52C4F2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6954FD-DE72-4176-5536-02C93A8FC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14B36-1B52-F6A4-844B-4754346D6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419B-6A1E-4BC0-BA4A-4D1B1D11D864}" type="datetimeFigureOut">
              <a:rPr lang="ru-KZ" smtClean="0"/>
              <a:t>12/17/2025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89C2E-6BD4-033A-DBB7-0766FC28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28A60D-9EE7-9885-E7E5-9539E7A9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8E82-FE4E-4C1E-BF3E-1100B802D4B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980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B39C5-4B88-25E2-001A-B42A571D0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03A8A9-C889-F3E3-C3A5-C83035142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B12734-A471-2BB3-0BEA-E462456F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419B-6A1E-4BC0-BA4A-4D1B1D11D864}" type="datetimeFigureOut">
              <a:rPr lang="ru-KZ" smtClean="0"/>
              <a:t>12/17/2025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F57AE9-4141-B6C3-3981-882BDC13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F8648A-6633-C014-413B-261513E77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8E82-FE4E-4C1E-BF3E-1100B802D4B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720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ECF91-E8BF-FFC0-A536-EC5E2F1E9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1B9BE9-156B-DCAC-092F-05BA6FD3E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D510A6-43C9-E74E-F6E3-ED7C5CD1E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AC3904-B60D-4943-FF68-020EBC7E5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419B-6A1E-4BC0-BA4A-4D1B1D11D864}" type="datetimeFigureOut">
              <a:rPr lang="ru-KZ" smtClean="0"/>
              <a:t>12/17/2025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FAD158-CE78-AE14-8999-E913FC91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6845A7-CD28-8E12-5DA9-0034D83A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8E82-FE4E-4C1E-BF3E-1100B802D4B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343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72C03-5F3E-47AA-2763-33DE6AB0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4E5C5C-592A-95C9-AE36-8F577331D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756FCC-7FD9-71A7-8DA9-F34BF6011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EAF93A-EA00-E145-F39C-BE7986EF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CBE6DDD-226C-C58E-8FE4-712260563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A352EA-466B-F1F2-750C-9964C928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419B-6A1E-4BC0-BA4A-4D1B1D11D864}" type="datetimeFigureOut">
              <a:rPr lang="ru-KZ" smtClean="0"/>
              <a:t>12/17/2025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6241F0-D40A-BB50-8A39-6355B0DA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5ED9D8-4780-EFBF-3D8F-CFDF9460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8E82-FE4E-4C1E-BF3E-1100B802D4B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3712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72AED-6624-43C5-7D63-06963E6BD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18D376-2BE9-D4B0-EA94-17926B724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419B-6A1E-4BC0-BA4A-4D1B1D11D864}" type="datetimeFigureOut">
              <a:rPr lang="ru-KZ" smtClean="0"/>
              <a:t>12/17/2025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B5CB7E-34DA-15A9-628A-A34BEECFC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31BA1B-51D6-3541-A712-054C3D29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8E82-FE4E-4C1E-BF3E-1100B802D4B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8162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4DADF0-7A60-33E2-74B1-B6F63F854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419B-6A1E-4BC0-BA4A-4D1B1D11D864}" type="datetimeFigureOut">
              <a:rPr lang="ru-KZ" smtClean="0"/>
              <a:t>12/17/2025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17E9C5-A473-CEB2-3FB6-BF53E0925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A2C62B-E36F-46A5-25A1-BE2EF367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8E82-FE4E-4C1E-BF3E-1100B802D4B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660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A8494-5995-6DE8-28BC-1629C356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4FED67-8508-03E1-44FF-1266F39E2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FAE61E-7ADD-518D-23EF-1EB804B58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5CFA5F-60B5-F02C-DE3F-0EFA3F68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419B-6A1E-4BC0-BA4A-4D1B1D11D864}" type="datetimeFigureOut">
              <a:rPr lang="ru-KZ" smtClean="0"/>
              <a:t>12/17/2025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0D87FD-B5AC-4362-FE60-1BD67A76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C67FBE-4BC0-F209-1B9E-1940CB3A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8E82-FE4E-4C1E-BF3E-1100B802D4B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6744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5CFCC-B0A5-0FB8-49E9-27E08BBE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E9AB72-77C5-773F-6A70-0EB0A10C8D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C2414D-BF0E-BAF0-23E5-613DBEB14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3C890A-C985-221A-41F1-77A948B5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419B-6A1E-4BC0-BA4A-4D1B1D11D864}" type="datetimeFigureOut">
              <a:rPr lang="ru-KZ" smtClean="0"/>
              <a:t>12/17/2025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541D6F-0A06-F00B-6052-3EABD2D1E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C5B87F-53C8-83F8-F16B-4B8957B58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8E82-FE4E-4C1E-BF3E-1100B802D4B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0737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0890B-B608-AD68-34DD-BD27746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FDB457-D1C5-51ED-D092-6F2F0469E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667EBC-678F-66EB-23B7-DDE00B5A2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E419B-6A1E-4BC0-BA4A-4D1B1D11D864}" type="datetimeFigureOut">
              <a:rPr lang="ru-KZ" smtClean="0"/>
              <a:t>12/17/2025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DE91B7-E0E9-0A59-0F8F-FEA616536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C91EFF-AE73-F66A-35E6-50BEFE06B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68E82-FE4E-4C1E-BF3E-1100B802D4B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6986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1AC9B9-A6A9-F449-E1D3-D3CE18873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18B0C3B-D46F-8633-F82F-24EDD4AB775A}"/>
              </a:ext>
            </a:extLst>
          </p:cNvPr>
          <p:cNvSpPr/>
          <p:nvPr/>
        </p:nvSpPr>
        <p:spPr>
          <a:xfrm>
            <a:off x="191354" y="370686"/>
            <a:ext cx="9301968" cy="3321336"/>
          </a:xfrm>
          <a:prstGeom prst="round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1BC0568-959D-4794-A70D-86EB516DFDD6}"/>
              </a:ext>
            </a:extLst>
          </p:cNvPr>
          <p:cNvGrpSpPr/>
          <p:nvPr/>
        </p:nvGrpSpPr>
        <p:grpSpPr>
          <a:xfrm>
            <a:off x="338944" y="485805"/>
            <a:ext cx="1580333" cy="1480238"/>
            <a:chOff x="2725762" y="4187038"/>
            <a:chExt cx="2120247" cy="2120247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8ED77F1-8EA9-4A29-A784-71166A84C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5762" y="4187038"/>
              <a:ext cx="2120247" cy="2120247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C01290D-5A3E-4ED6-BA91-A0CE498A6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68272" y="4523517"/>
              <a:ext cx="1284034" cy="137086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5AA12A6-73F0-444A-B9BF-99D8460E7D65}"/>
              </a:ext>
            </a:extLst>
          </p:cNvPr>
          <p:cNvGrpSpPr/>
          <p:nvPr/>
        </p:nvGrpSpPr>
        <p:grpSpPr>
          <a:xfrm>
            <a:off x="363123" y="2140809"/>
            <a:ext cx="1493369" cy="1478305"/>
            <a:chOff x="2981649" y="1977647"/>
            <a:chExt cx="2121592" cy="2115495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EC3AD96-0FC1-4F45-87E0-F549C13D5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45850" y="2419957"/>
              <a:ext cx="1793192" cy="135469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D16080D4-B3FB-4F98-B027-F7F669B54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1649" y="1977647"/>
              <a:ext cx="2121592" cy="2115495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1ED342F-A90F-4E29-88EF-12F2626F0EB8}"/>
              </a:ext>
            </a:extLst>
          </p:cNvPr>
          <p:cNvGrpSpPr/>
          <p:nvPr/>
        </p:nvGrpSpPr>
        <p:grpSpPr>
          <a:xfrm>
            <a:off x="2169329" y="2137068"/>
            <a:ext cx="1580334" cy="1478305"/>
            <a:chOff x="9149270" y="192020"/>
            <a:chExt cx="2120247" cy="2120247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775134D4-3D1E-43E1-AA9C-51D4234D8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61754" y="666919"/>
              <a:ext cx="1543388" cy="1237431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7DFC41D1-3BDA-4BB0-A0C8-A2572524D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9270" y="192020"/>
              <a:ext cx="2120247" cy="2120247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CC85E116-F871-4CBE-B403-A817FE9426AA}"/>
              </a:ext>
            </a:extLst>
          </p:cNvPr>
          <p:cNvGrpSpPr/>
          <p:nvPr/>
        </p:nvGrpSpPr>
        <p:grpSpPr>
          <a:xfrm>
            <a:off x="2158540" y="474000"/>
            <a:ext cx="1580333" cy="1478305"/>
            <a:chOff x="5017845" y="4237748"/>
            <a:chExt cx="2120247" cy="2120247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CE66F7EC-E114-4E93-9EC2-7982F15CE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88778" y="4523517"/>
              <a:ext cx="1814442" cy="1584823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9312110-6868-4434-AFD6-94BF68729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845" y="4237748"/>
              <a:ext cx="2120247" cy="2120247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EFF6725A-8C41-447C-BC76-267E87225D5E}"/>
              </a:ext>
            </a:extLst>
          </p:cNvPr>
          <p:cNvGrpSpPr/>
          <p:nvPr/>
        </p:nvGrpSpPr>
        <p:grpSpPr>
          <a:xfrm>
            <a:off x="3978136" y="474000"/>
            <a:ext cx="1580333" cy="1478305"/>
            <a:chOff x="8047598" y="3900775"/>
            <a:chExt cx="2120247" cy="2120247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023DC160-F98D-4291-81DE-194A9DF1E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57965" y="4187038"/>
              <a:ext cx="1879107" cy="1509158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92FAE043-6899-42AA-84C1-6B73853A3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47598" y="3900775"/>
              <a:ext cx="2120247" cy="2120247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4BA77F56-6956-4CEF-84F9-48BF28186693}"/>
              </a:ext>
            </a:extLst>
          </p:cNvPr>
          <p:cNvGrpSpPr/>
          <p:nvPr/>
        </p:nvGrpSpPr>
        <p:grpSpPr>
          <a:xfrm>
            <a:off x="5773808" y="490161"/>
            <a:ext cx="1560524" cy="1464911"/>
            <a:chOff x="7196969" y="1964601"/>
            <a:chExt cx="2173397" cy="2173395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2F48A9A-0BBC-4B2E-9247-20EC17A90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63" b="8063"/>
            <a:stretch/>
          </p:blipFill>
          <p:spPr>
            <a:xfrm>
              <a:off x="7314963" y="2005756"/>
              <a:ext cx="1937405" cy="1731021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85400A09-FC98-4329-9941-8CD07DBDC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6969" y="1964601"/>
              <a:ext cx="2173397" cy="2173395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A9C43D1-CFA9-4AD1-8A02-A95F68B84A2B}"/>
              </a:ext>
            </a:extLst>
          </p:cNvPr>
          <p:cNvGrpSpPr/>
          <p:nvPr/>
        </p:nvGrpSpPr>
        <p:grpSpPr>
          <a:xfrm>
            <a:off x="7549671" y="484719"/>
            <a:ext cx="1580334" cy="1482046"/>
            <a:chOff x="82970" y="1844290"/>
            <a:chExt cx="2120247" cy="2120247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8DCBB22-2338-4842-B338-C4026DE6B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8814" y="2057330"/>
              <a:ext cx="1410081" cy="1503596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8988D77-EDD8-4382-BAE2-A5377A22A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70" y="1844290"/>
              <a:ext cx="2120247" cy="2120247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57501B05-6EEC-4CBC-8234-02C883218FA7}"/>
              </a:ext>
            </a:extLst>
          </p:cNvPr>
          <p:cNvGrpSpPr/>
          <p:nvPr/>
        </p:nvGrpSpPr>
        <p:grpSpPr>
          <a:xfrm>
            <a:off x="7587580" y="2137174"/>
            <a:ext cx="1580334" cy="1480239"/>
            <a:chOff x="5478491" y="2299911"/>
            <a:chExt cx="2120247" cy="2120247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8E358F76-B2A0-42FE-A48C-B7840C66D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63" b="15463"/>
            <a:stretch/>
          </p:blipFill>
          <p:spPr>
            <a:xfrm>
              <a:off x="5809360" y="2730537"/>
              <a:ext cx="1731627" cy="1381367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0ACAFA2-7E44-48F5-94E7-A5318247C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8491" y="2299911"/>
              <a:ext cx="2120247" cy="2120247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97DAC72D-39BB-4973-A1D8-485B8A97E9C6}"/>
              </a:ext>
            </a:extLst>
          </p:cNvPr>
          <p:cNvGrpSpPr/>
          <p:nvPr/>
        </p:nvGrpSpPr>
        <p:grpSpPr>
          <a:xfrm>
            <a:off x="3975246" y="2146041"/>
            <a:ext cx="1580333" cy="1480239"/>
            <a:chOff x="2369381" y="2868229"/>
            <a:chExt cx="2120247" cy="2120247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8E05DD15-98CC-4797-A5E0-F73131600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50314" y="3091178"/>
              <a:ext cx="1640837" cy="175179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CFCA2030-0489-44F8-B252-CF99FF39B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9381" y="2868229"/>
              <a:ext cx="2120247" cy="2120247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8B501F2-76F6-4306-B463-A64DC5218243}"/>
              </a:ext>
            </a:extLst>
          </p:cNvPr>
          <p:cNvGrpSpPr/>
          <p:nvPr/>
        </p:nvGrpSpPr>
        <p:grpSpPr>
          <a:xfrm>
            <a:off x="5781161" y="2172169"/>
            <a:ext cx="1570671" cy="1464911"/>
            <a:chOff x="7266318" y="2197494"/>
            <a:chExt cx="2107283" cy="209573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130CD69D-576E-4CFB-B111-8ECA9F128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21" b="15421"/>
            <a:stretch/>
          </p:blipFill>
          <p:spPr>
            <a:xfrm>
              <a:off x="7594160" y="2752437"/>
              <a:ext cx="1605434" cy="128069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7AA806BB-F271-4480-977A-7C231A013C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05" b="18930"/>
            <a:stretch/>
          </p:blipFill>
          <p:spPr>
            <a:xfrm rot="2026742">
              <a:off x="7911641" y="2636326"/>
              <a:ext cx="1461960" cy="920515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13301BC5-2716-4750-8E5C-C1E57B7D3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66318" y="2197494"/>
              <a:ext cx="2095732" cy="2095732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85A16E1B-4BA2-45C6-A1DE-265E1E8AD6A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9" t="955" r="14252" b="-955"/>
          <a:stretch/>
        </p:blipFill>
        <p:spPr>
          <a:xfrm>
            <a:off x="316008" y="812523"/>
            <a:ext cx="1613814" cy="76196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0C391CFF-7808-4C02-A3F7-F7EF34F3963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2" t="6549" r="23132"/>
          <a:stretch/>
        </p:blipFill>
        <p:spPr>
          <a:xfrm>
            <a:off x="689297" y="2274711"/>
            <a:ext cx="809966" cy="1249984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876E0580-0058-4884-9C78-D4706A6549D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432">
            <a:off x="2211035" y="2192343"/>
            <a:ext cx="1438325" cy="1117099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ADB4046A-4B17-46C9-8EAB-8F8E4375DC3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r="8194" b="4398"/>
          <a:stretch/>
        </p:blipFill>
        <p:spPr>
          <a:xfrm flipH="1">
            <a:off x="3877894" y="498171"/>
            <a:ext cx="1564406" cy="1390666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1D7A4E9A-9676-465C-9761-4997B1BEC4F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468" y="2294282"/>
            <a:ext cx="1285742" cy="1251455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88BAA7F5-B19F-4E98-B6CA-EDD8205498E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181" y="772761"/>
            <a:ext cx="1773225" cy="997085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F4EA669C-F208-4235-BB6D-CDBBAFD5B12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4" t="6738" r="15133" b="31978"/>
          <a:stretch/>
        </p:blipFill>
        <p:spPr>
          <a:xfrm>
            <a:off x="5946459" y="633633"/>
            <a:ext cx="1317034" cy="1121466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FDEC4B8F-93F7-4E5B-8651-05F6C082FCF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12" y="2553405"/>
            <a:ext cx="933480" cy="69233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FE483317-B8A1-4739-B2FA-0CA30099C2D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42833" y="416608"/>
            <a:ext cx="1486760" cy="148676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117C67EE-56A2-4A43-9543-AC969CFFB98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7" b="23574"/>
          <a:stretch/>
        </p:blipFill>
        <p:spPr>
          <a:xfrm>
            <a:off x="3871537" y="2571596"/>
            <a:ext cx="1659312" cy="669261"/>
          </a:xfrm>
          <a:prstGeom prst="rect">
            <a:avLst/>
          </a:prstGeom>
        </p:spPr>
      </p:pic>
      <p:pic>
        <p:nvPicPr>
          <p:cNvPr id="3" name="Рисунок 2" descr="A cartoon of a blue frog&#10;&#10;AI-generated content may be incorrect.">
            <a:extLst>
              <a:ext uri="{FF2B5EF4-FFF2-40B4-BE49-F238E27FC236}">
                <a16:creationId xmlns:a16="http://schemas.microsoft.com/office/drawing/2014/main" id="{DD4F3BD6-1715-2BC6-5B95-3D280593C50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989982" y="4168722"/>
            <a:ext cx="2223007" cy="222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05534 0.755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3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12253 0.4842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0.05651 0.71111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1746 0.4648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9 0.07338 L -0.0095 0.69607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19127 0.5009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7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29244 0.7335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3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0.00186 L 0.3875 0.50185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00"/>
                            </p:stCondLst>
                            <p:childTnLst>
                              <p:par>
                                <p:cTn id="19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01849 0.44051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0444 0.74398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3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800E6F-8DD9-4B9A-8F32-5787B18F6B8F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C7E28F00-375C-4C70-9DA2-3180E09BE8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0A552A-FED6-449C-9519-6150D1E111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7</cp:revision>
  <dcterms:created xsi:type="dcterms:W3CDTF">2025-12-12T15:42:54Z</dcterms:created>
  <dcterms:modified xsi:type="dcterms:W3CDTF">2025-12-17T21:20:23Z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