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8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0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4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1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A010-6983-4FC3-9BDF-53FEE8BEB27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8" y="0"/>
            <a:ext cx="12192000" cy="6832879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060" y="3863442"/>
            <a:ext cx="2560979" cy="25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087" y="376592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2010" y="3866468"/>
            <a:ext cx="2376264" cy="23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531604" y="6390861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5686533" y="6414011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8654078" y="6366894"/>
          <a:ext cx="1152129" cy="400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9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470" y="90270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477" y="1595663"/>
            <a:ext cx="1212538" cy="12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150" y="97107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516" y="1852383"/>
            <a:ext cx="1089960" cy="10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201" y="989695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5043" y="1576565"/>
            <a:ext cx="1593544" cy="15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863" y="113378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680" y="1709805"/>
            <a:ext cx="1612123" cy="16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927" y="1190553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7749" y="1852383"/>
            <a:ext cx="1594829" cy="15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676" y="108999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5157" y="2199354"/>
            <a:ext cx="1122649" cy="12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047" y="1027847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283" y="1886618"/>
            <a:ext cx="1246603" cy="12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29931 0.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29931 0.36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8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32899 0.3784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891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3038 0.413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206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4948 0.35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175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5747 0.38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900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3882 0.3770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1884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8021 0.445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2224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8594 0.3807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1902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783 0.4159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078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3309 0.3821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1909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33889 0.3817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907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0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3125 0.391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9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1945 0.3814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1907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060" y="3863442"/>
            <a:ext cx="2560979" cy="25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1293" y="375024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2010" y="3866468"/>
            <a:ext cx="2376264" cy="23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531604" y="6390861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5686533" y="6414011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8654078" y="6366894"/>
          <a:ext cx="1152129" cy="400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9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470" y="90270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477" y="1595663"/>
            <a:ext cx="1212538" cy="12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150" y="97107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516" y="1852383"/>
            <a:ext cx="1089960" cy="10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926" y="998881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445" y="1550266"/>
            <a:ext cx="1593544" cy="15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481" y="998881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8000" y="1579775"/>
            <a:ext cx="1612123" cy="16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459" y="110358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896" y="1895243"/>
            <a:ext cx="1594829" cy="15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481" y="112713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533" y="2086187"/>
            <a:ext cx="1122649" cy="12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079" y="94246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331" y="1693753"/>
            <a:ext cx="1246603" cy="12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29931 0.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29931 0.36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8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32899 0.3784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891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3038 0.413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206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4948 0.35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175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5747 0.38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900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3882 0.3770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1884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8021 0.445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2224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8594 0.3807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1902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783 0.4159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078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0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3309 0.3821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1909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33889 0.3817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907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0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03125 0.391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9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1945 0.3814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1907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697C364-0BA5-4EAF-8AEB-B25F00D6E1E4}"/>
</file>

<file path=customXml/itemProps2.xml><?xml version="1.0" encoding="utf-8"?>
<ds:datastoreItem xmlns:ds="http://schemas.openxmlformats.org/officeDocument/2006/customXml" ds:itemID="{C097A468-C045-4066-8454-FAA0D3A6BFE8}"/>
</file>

<file path=customXml/itemProps3.xml><?xml version="1.0" encoding="utf-8"?>
<ds:datastoreItem xmlns:ds="http://schemas.openxmlformats.org/officeDocument/2006/customXml" ds:itemID="{B6EDDB2E-5FCD-426C-980B-BC0DFCA08E9F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6</cp:revision>
  <dcterms:created xsi:type="dcterms:W3CDTF">2025-12-17T11:55:50Z</dcterms:created>
  <dcterms:modified xsi:type="dcterms:W3CDTF">2025-12-17T12:56:31Z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