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3" d="100"/>
          <a:sy n="83" d="100"/>
        </p:scale>
        <p:origin x="101" y="35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51696-7254-5730-A099-97DB2AC4ED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E04AF9F-FC99-E5C8-D35C-8D3C86E95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13D9B6-4CAC-9842-CEC4-B6065C57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C6873E-B414-C763-B618-5D0173479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5202E-4341-C72E-DDD3-9B0D335D9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39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3D0DDB-E8D6-42DD-A081-86CD262DD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CA5385-442B-F5D5-029C-7DC91B9C0A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AC4CD-0613-6037-9F42-13FD6E7DF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127F16-CE99-D73B-871B-949FCB6E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664A4-87CA-2FE1-42C7-ED3A106FB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36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182BC1B-543F-7E5B-6302-9B516E56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1BB63D0-3B36-3E8D-DE1F-8037506643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41800B-7AC6-67BF-6455-D92410C9C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FB1D4-0AA5-183D-5B14-6206C6694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EBB6FE-2986-B755-59DD-FBC2D5760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97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9B3E1-8E25-6AA2-3AA6-17E773B3D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EFB058-8179-751F-E4DC-8ACFA5812B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3BD29D-2C35-ACBF-D30C-5B977633F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0FB197-9688-6116-B724-E23108BF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A07EDD-E186-DEC6-05B2-B4D0A60DC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53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F0A9B-7068-5EDE-9BEE-1F0AD49D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9DAB99-E9EC-A604-0EC9-2014273F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DB88F71-AFC2-CEB3-93BC-41716BFDA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7749FE8-CE36-2038-3AC5-5F29436B9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713BE7-5F77-0738-CB0D-31A6DCC70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4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FF0C5A-0182-AC8A-E747-0526A6F4E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2C8342-8A91-7C07-6D1A-86C18CABCD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169C868-BC04-38A9-03FE-03DB73C57D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FFBF1BE-D0A6-6E05-D042-0C8377280B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E622F-D736-DD2B-239F-11EDB9F40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EC04F2-C496-D1F2-23CB-269D486EB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99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CF93FC-BDE0-9FC1-2642-FDE38B70A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60174C-F7D1-756E-3A46-C59B0A228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6E0095-F39A-7A75-E1E3-03FAFDDB60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D8E8BB3-9560-0F7D-3003-1309CCD83D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793D4E9-8F48-0459-8125-C171AE69F8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0008D2F-C783-0291-8FAE-590433BA4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6C909-8E3A-C398-0BCC-AD03C1558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9771615-3CA2-F76E-C827-FBC2AD525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55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BF276-E76C-ADCA-0F4B-2FE9717C4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0C880C-EAB4-BC06-AB8F-46389154B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44CFEBF-37F2-46E2-0F25-9EA2B7FE8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181BC36-4AA4-20C9-10F8-D63C3D84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89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E36CC3-5FED-EFCC-8CCB-AAA3DEE3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123CD7-8A77-7560-EE36-C331C15F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E5AA7F-0015-FE21-3B9C-198CA5B4F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00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5A8533-06B1-917B-C8F8-297B73386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E4CFF3-3BE6-D24F-0548-C49E1FE50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03445A6-4151-4657-E3B6-30F5217F45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0F027C-A2FF-3092-040B-B08FC571B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3A906-2704-724C-42E0-FB314F428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388CFD-9795-6250-2169-279F71552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084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43CF69-1FDE-EDD8-0ADC-F37284014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026DB76-3FFF-0C6E-F79B-BF003EB822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EF9C52C-9076-41BE-AB67-5985ECF72A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3AFCF82-092D-9828-BA7E-D58BA6A72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612491-5D1D-DE87-99A8-774A664A2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991B16-66A0-5831-6DD7-645E8312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97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E8BC01-6E1B-7A6D-AD30-60AC9132D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8B7611-ACC7-EDA1-0F63-D051FC3E3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C40F72-9307-EFC5-4258-76423D2A44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1B7E09-A660-4FB5-BF48-0FD584F01B5B}" type="datetimeFigureOut">
              <a:rPr lang="ru-RU" smtClean="0"/>
              <a:t>17.12.2025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8385C-08E7-1FF9-1CCC-640EFA90D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A889F-3689-F21A-3026-F2907839E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737F-F162-4FDF-983C-02C5446D2D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091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B0C50CE-8855-FA84-B761-EA2F4DF10E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173" y="-99484"/>
            <a:ext cx="12334346" cy="813360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08015A-A5B2-08CF-FC46-CE07B57909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94" b="91992" l="9961" r="89844">
                        <a14:foregroundMark x1="42969" y1="10352" x2="48633" y2="8594"/>
                        <a14:foregroundMark x1="44238" y1="91406" x2="53711" y2="91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080" y="0"/>
            <a:ext cx="5789084" cy="578908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641AA891-7BFA-135F-D9C1-8159C66D6C4E}"/>
              </a:ext>
            </a:extLst>
          </p:cNvPr>
          <p:cNvSpPr/>
          <p:nvPr/>
        </p:nvSpPr>
        <p:spPr>
          <a:xfrm rot="18576026">
            <a:off x="2077798" y="1851334"/>
            <a:ext cx="2364219" cy="97535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Активный вдох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D7E9C42-149D-F17F-F013-3354F25AB0C5}"/>
              </a:ext>
            </a:extLst>
          </p:cNvPr>
          <p:cNvSpPr/>
          <p:nvPr/>
        </p:nvSpPr>
        <p:spPr>
          <a:xfrm>
            <a:off x="3352271" y="5623111"/>
            <a:ext cx="4936702" cy="75062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1    2    3    4</a:t>
            </a:r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E0764ED6-5677-4514-D171-EBEB7BDA4B94}"/>
              </a:ext>
            </a:extLst>
          </p:cNvPr>
          <p:cNvSpPr/>
          <p:nvPr/>
        </p:nvSpPr>
        <p:spPr>
          <a:xfrm rot="3062126">
            <a:off x="6817325" y="1831274"/>
            <a:ext cx="2743253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Пассивный выдох </a:t>
            </a:r>
          </a:p>
          <a:p>
            <a:pPr algn="ctr"/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CFD01F69-B058-D30E-AE4C-DE7B01CD3E6D}"/>
              </a:ext>
            </a:extLst>
          </p:cNvPr>
          <p:cNvSpPr/>
          <p:nvPr/>
        </p:nvSpPr>
        <p:spPr>
          <a:xfrm rot="2367691" flipH="1">
            <a:off x="3501993" y="1703384"/>
            <a:ext cx="242399" cy="1163782"/>
          </a:xfrm>
          <a:prstGeom prst="upArrow">
            <a:avLst/>
          </a:prstGeom>
          <a:effectLst>
            <a:glow rad="127000"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66B0E81-C6C7-4EA0-3253-B1DB3DD36F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73" b="91992" l="9961" r="89844">
                        <a14:foregroundMark x1="43945" y1="9473" x2="53223" y2="9473"/>
                        <a14:foregroundMark x1="36035" y1="91211" x2="47559" y2="91992"/>
                        <a14:foregroundMark x1="47559" y1="91992" x2="55859" y2="910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026" y="-72770"/>
            <a:ext cx="6071191" cy="607119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C14DA04-7C4A-E5B1-4890-412845C9FB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008" b="91797" l="9961" r="89844">
                        <a14:foregroundMark x1="45703" y1="8105" x2="52051" y2="8105"/>
                        <a14:foregroundMark x1="53809" y1="91016" x2="46973" y2="91797"/>
                        <a14:foregroundMark x1="36230" y1="31250" x2="37598" y2="36328"/>
                        <a14:foregroundMark x1="41211" y1="32617" x2="40723" y2="36719"/>
                        <a14:foregroundMark x1="41768" y1="34785" x2="37290" y2="37402"/>
                        <a14:foregroundMark x1="42223" y1="34519" x2="41873" y2="34724"/>
                        <a14:foregroundMark x1="44141" y1="33398" x2="43634" y2="33694"/>
                        <a14:foregroundMark x1="33182" y1="37197" x2="31249" y2="36862"/>
                        <a14:foregroundMark x1="30219" y1="34919" x2="34296" y2="27822"/>
                        <a14:foregroundMark x1="41942" y1="30016" x2="43457" y2="30566"/>
                        <a14:foregroundMark x1="35605" y1="27719" x2="39103" y2="28987"/>
                        <a14:foregroundMark x1="43457" y1="30566" x2="44434" y2="30176"/>
                        <a14:foregroundMark x1="29883" y1="33203" x2="32227" y2="37207"/>
                        <a14:foregroundMark x1="29102" y1="35156" x2="30078" y2="36328"/>
                        <a14:foregroundMark x1="29297" y1="34082" x2="28613" y2="35645"/>
                        <a14:backgroundMark x1="35938" y1="37402" x2="35938" y2="37402"/>
                        <a14:backgroundMark x1="40723" y1="29297" x2="40723" y2="29297"/>
                        <a14:backgroundMark x1="39746" y1="29492" x2="39746" y2="29492"/>
                        <a14:backgroundMark x1="39551" y1="28027" x2="40039" y2="29688"/>
                        <a14:backgroundMark x1="41797" y1="30176" x2="40039" y2="28906"/>
                        <a14:backgroundMark x1="42480" y1="35352" x2="43164" y2="34766"/>
                        <a14:backgroundMark x1="36230" y1="36914" x2="35449" y2="37793"/>
                        <a14:backgroundMark x1="29267" y1="36892" x2="30273" y2="38281"/>
                        <a14:backgroundMark x1="43262" y1="34570" x2="42773" y2="34570"/>
                        <a14:backgroundMark x1="42969" y1="34277" x2="42188" y2="34473"/>
                        <a14:backgroundMark x1="35742" y1="37207" x2="33984" y2="38086"/>
                        <a14:backgroundMark x1="41699" y1="34961" x2="41895" y2="34668"/>
                        <a14:backgroundMark x1="39355" y1="28906" x2="39551" y2="29492"/>
                        <a14:backgroundMark x1="41504" y1="29980" x2="41895" y2="30078"/>
                        <a14:backgroundMark x1="35059" y1="27051" x2="33984" y2="27441"/>
                        <a14:backgroundMark x1="32129" y1="30078" x2="32715" y2="307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319" y="-71775"/>
            <a:ext cx="6506428" cy="6023003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94C6BEF7-F972-2FC9-890F-978EE77CCAE1}"/>
              </a:ext>
            </a:extLst>
          </p:cNvPr>
          <p:cNvCxnSpPr>
            <a:cxnSpLocks/>
          </p:cNvCxnSpPr>
          <p:nvPr/>
        </p:nvCxnSpPr>
        <p:spPr>
          <a:xfrm>
            <a:off x="7424530" y="1681018"/>
            <a:ext cx="1035979" cy="1281807"/>
          </a:xfrm>
          <a:prstGeom prst="straightConnector1">
            <a:avLst/>
          </a:prstGeom>
          <a:ln w="38100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64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48EBD3A1-8CA5-4AB5-A208-C4179A7371C3}"/>
</file>

<file path=customXml/itemProps2.xml><?xml version="1.0" encoding="utf-8"?>
<ds:datastoreItem xmlns:ds="http://schemas.openxmlformats.org/officeDocument/2006/customXml" ds:itemID="{C36AD385-0A2E-4E89-AEDE-183AA1779995}"/>
</file>

<file path=customXml/itemProps3.xml><?xml version="1.0" encoding="utf-8"?>
<ds:datastoreItem xmlns:ds="http://schemas.openxmlformats.org/officeDocument/2006/customXml" ds:itemID="{73A3CA32-CEC4-4A8C-8EFD-710261CBF44B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2</cp:revision>
  <dcterms:created xsi:type="dcterms:W3CDTF">2025-12-17T12:26:07Z</dcterms:created>
  <dcterms:modified xsi:type="dcterms:W3CDTF">2025-12-17T12:44:48Z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