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59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7390-CFF7-4D16-B212-02ECC3EABDAE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7624-FC4B-4699-86DE-82FA2F113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77624-FC4B-4699-86DE-82FA2F113D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99DE-5E1F-AC8E-A80F-0B1566D7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D96C-8473-1153-B53C-2C68FB44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8E9CB-6B5A-B5F3-6F70-C3E68F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3D565-2604-62D1-65EE-4907C16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68B5-7269-7D8F-4072-5FE8081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5875-4BD4-CADC-C960-602E13B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CCBF0-B416-6EAD-A22E-A3750702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E2D-44C9-02B3-2FCA-81550B5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59DEE-DFB1-1086-CBEC-D3AA9FFC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B37C-C4D9-ECF5-4BE9-4E76623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D5EA8-FC3B-EB43-C80E-988E2DAC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69590-5FAF-5324-0929-ED0EA5105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4BF1B-6B2E-D686-9C2D-5F214CD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9ACC-9CB8-71C1-E6A0-27BC17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317-4D7E-8B2D-D34D-732467B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A876-C40E-85C5-4BDB-E1B661A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2620-088E-AD1A-B179-ED69DC34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02F1-3391-C2E8-9BFF-50ED534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30EDB-A4F8-6F89-E4D7-748AB97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83B3-B7C5-AFC2-182D-DB091BD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BE27-B457-0951-BBF4-532767F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C48D1-8152-CD25-0A2E-FA1878AC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BE89D-FB9C-EDBA-95B3-C21D5A7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D10FD-CD98-B948-A1B6-5FFD170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47F-06F5-0FBE-718F-A65AE7EE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664B-196D-BDE4-36AC-5BFD657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12166-0058-A9F3-8C07-1B4FB6A1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069DC-799A-9A41-BAD5-9C0D9976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79741-AD4E-9E06-0561-1513E97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08024-FA60-7CE9-1025-3F10E70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08B4A-276C-CDF5-1BDF-6166494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1642-D083-F717-C797-E9608D77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39D89-614F-B954-4A5C-BC385E07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6A589-6461-89D5-E830-021B4DEA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CDBEF-BC4D-7A1B-41DD-E099F5CE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3DF77-90DB-0095-591D-9F63A3BCD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F856EF-CF7D-BB93-C15C-82A93F2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FDE76-DFFB-B2DA-7293-934D1B50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844C8-FD06-06C1-662B-5B6E5E84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B305-29FB-38EE-65B2-10FAD15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77C3-6006-06C1-33BE-D5FDADD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C31B-BE29-D62C-FC81-B6F91B3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64D74-DF61-6CF9-7E94-7F30564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FF66A-F962-E8F4-4890-43CDD84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C549E-CB68-7FF4-9450-A64762BD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C6886-428B-1FE6-C6B3-5F6291B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A4088-8254-EC56-2AC6-7CA6BC6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7B030-0A2E-1C65-F5EC-0298CF9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1C9A2-A863-2532-4B9F-A5D3CD92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48B78-550A-31BC-9714-70AED14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9DF49-FE0B-7F23-F802-DF03CA7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B637B-3409-E0F7-E4EE-0A6C01B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1835-A2A6-20BC-0C2B-2710F58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045C5-5BA9-E361-15B2-4E3CC6F3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7563F-3D03-17E4-6337-3C5CEEC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7F732-E8BB-C008-8591-C26D4C9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83A7-2072-F871-1D15-9C8B318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E357-82F1-DCEA-0728-99885F1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1CE9-09A0-90E3-937A-D25DDAE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0D333-4541-C4E9-4E15-80A3CE39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4A0E-5946-9B43-136B-F642B965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98E-2777-4559-B43B-37315DB260FC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C567-748D-A712-827D-486CA5E3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0E692-98C8-2524-1084-9704C7E5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83C51-98A9-17B2-D312-DE1F39FB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29"/>
            <a:ext cx="12192000" cy="80914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7DA572-DC15-56C6-2DDE-196833960322}"/>
              </a:ext>
            </a:extLst>
          </p:cNvPr>
          <p:cNvSpPr/>
          <p:nvPr/>
        </p:nvSpPr>
        <p:spPr>
          <a:xfrm>
            <a:off x="254000" y="1566333"/>
            <a:ext cx="8534400" cy="498686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F01AF-06C3-A38D-0F6A-471451741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3" b="53390" l="2976" r="28355">
                        <a14:foregroundMark x1="28130" y1="19703" x2="28130" y2="19703"/>
                        <a14:foregroundMark x1="28411" y1="37394" x2="28411" y2="37394"/>
                        <a14:foregroundMark x1="28411" y1="37394" x2="28411" y2="37394"/>
                        <a14:foregroundMark x1="10331" y1="43962" x2="10331" y2="43962"/>
                        <a14:foregroundMark x1="17799" y1="51801" x2="17687" y2="53390"/>
                        <a14:foregroundMark x1="25940" y1="31144" x2="23414" y2="31674"/>
                        <a14:foregroundMark x1="21336" y1="32839" x2="25997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4" r="68819" b="42532"/>
          <a:stretch>
            <a:fillRect/>
          </a:stretch>
        </p:blipFill>
        <p:spPr>
          <a:xfrm>
            <a:off x="-369036" y="1788167"/>
            <a:ext cx="3801533" cy="3127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3F8E6-1E96-75DD-B608-B8088DE32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6" b="89936" l="9994" r="89949">
                        <a14:foregroundMark x1="41044" y1="15678" x2="41381" y2="25530"/>
                        <a14:foregroundMark x1="40707" y1="9746" x2="46098" y2="11653"/>
                        <a14:foregroundMark x1="33408" y1="26695" x2="42504" y2="27648"/>
                        <a14:foregroundMark x1="39585" y1="42373" x2="39304" y2="42797"/>
                        <a14:foregroundMark x1="48961" y1="50636" x2="50533" y2="54343"/>
                        <a14:foregroundMark x1="61258" y1="30826" x2="60303" y2="42797"/>
                        <a14:foregroundMark x1="67041" y1="22669" x2="66873" y2="27225"/>
                        <a14:foregroundMark x1="57777" y1="43962" x2="58787" y2="43644"/>
                        <a14:foregroundMark x1="60865" y1="43538" x2="61314" y2="43538"/>
                        <a14:foregroundMark x1="64751" y1="22458" x2="64272" y2="22694"/>
                        <a14:foregroundMark x1="66255" y1="21716" x2="64751" y2="22458"/>
                        <a14:foregroundMark x1="64851" y1="22352" x2="64339" y2="22123"/>
                        <a14:backgroundMark x1="62493" y1="22246" x2="62493" y2="22246"/>
                        <a14:backgroundMark x1="63167" y1="22458" x2="63167" y2="22458"/>
                        <a14:backgroundMark x1="63223" y1="22458" x2="62718" y2="22458"/>
                        <a14:backgroundMark x1="63897" y1="21822" x2="62942" y2="22458"/>
                        <a14:backgroundMark x1="61651" y1="20869" x2="64290" y2="22246"/>
                        <a14:backgroundMark x1="64346" y1="21822" x2="64570" y2="21928"/>
                        <a14:backgroundMark x1="64570" y1="21928" x2="64570" y2="2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86" r="29028" b="38208"/>
          <a:stretch>
            <a:fillRect/>
          </a:stretch>
        </p:blipFill>
        <p:spPr>
          <a:xfrm>
            <a:off x="2048925" y="1267588"/>
            <a:ext cx="4936066" cy="3993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9DC7DB-9D0A-4CC4-983B-9B2A35623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8" b="55191" l="72656" r="96912">
                        <a14:foregroundMark x1="83380" y1="45127" x2="82931" y2="54555"/>
                        <a14:foregroundMark x1="82931" y1="54555" x2="82931" y2="54555"/>
                        <a14:foregroundMark x1="85289" y1="54555" x2="84391" y2="5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53" b="42532"/>
          <a:stretch>
            <a:fillRect/>
          </a:stretch>
        </p:blipFill>
        <p:spPr>
          <a:xfrm>
            <a:off x="5452038" y="1126075"/>
            <a:ext cx="3699933" cy="3713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9A0677-8BFE-D165-019B-E97776E00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778" b="95642" l="3174" r="28562">
                        <a14:foregroundMark x1="7412" y1="61229" x2="13195" y2="61017"/>
                        <a14:foregroundMark x1="13195" y1="61017" x2="14149" y2="61123"/>
                        <a14:foregroundMark x1="27681" y1="62182" x2="27681" y2="68750"/>
                        <a14:foregroundMark x1="28186" y1="81144" x2="28186" y2="87076"/>
                        <a14:foregroundMark x1="22010" y1="81886" x2="23863" y2="8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21" r="68264" b="5218"/>
          <a:stretch>
            <a:fillRect/>
          </a:stretch>
        </p:blipFill>
        <p:spPr>
          <a:xfrm>
            <a:off x="-401817" y="3881129"/>
            <a:ext cx="3869267" cy="2479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A5DE-3142-F45A-8E10-82266DEB95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93" b="95551" l="35823" r="70410">
                        <a14:foregroundMark x1="35823" y1="78814" x2="37226" y2="81674"/>
                        <a14:foregroundMark x1="70410" y1="76483" x2="70354" y2="79979"/>
                        <a14:foregroundMark x1="60135" y1="60487" x2="61202" y2="60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56420" r="27153"/>
          <a:stretch>
            <a:fillRect/>
          </a:stretch>
        </p:blipFill>
        <p:spPr>
          <a:xfrm>
            <a:off x="1972235" y="3831294"/>
            <a:ext cx="4851401" cy="28162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88FB1F-32D9-F2F8-53FF-5D5592BEC4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93" b="95763" l="75351" r="97417">
                        <a14:foregroundMark x1="76586" y1="62606" x2="81415" y2="62606"/>
                        <a14:foregroundMark x1="89781" y1="61653" x2="95284" y2="61970"/>
                        <a14:foregroundMark x1="96126" y1="62288" x2="96687" y2="79449"/>
                        <a14:foregroundMark x1="96687" y1="79449" x2="96687" y2="79661"/>
                        <a14:foregroundMark x1="83605" y1="71504" x2="83885" y2="77119"/>
                        <a14:foregroundMark x1="84447" y1="62394" x2="80517" y2="60805"/>
                        <a14:foregroundMark x1="80517" y1="60805" x2="76193" y2="64195"/>
                        <a14:foregroundMark x1="76193" y1="64195" x2="75912" y2="72246"/>
                        <a14:foregroundMark x1="97024" y1="60699" x2="96968" y2="63347"/>
                        <a14:foregroundMark x1="95396" y1="75000" x2="95564" y2="84958"/>
                        <a14:foregroundMark x1="95564" y1="84958" x2="95564" y2="84958"/>
                        <a14:foregroundMark x1="90062" y1="77542" x2="86244" y2="85805"/>
                        <a14:foregroundMark x1="86244" y1="85805" x2="86244" y2="85805"/>
                        <a14:foregroundMark x1="78608" y1="82097" x2="81022" y2="83792"/>
                        <a14:foregroundMark x1="75576" y1="81144" x2="75351" y2="82839"/>
                        <a14:foregroundMark x1="97417" y1="79131" x2="97080" y2="90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47" t="58516" b="4987"/>
          <a:stretch>
            <a:fillRect/>
          </a:stretch>
        </p:blipFill>
        <p:spPr>
          <a:xfrm>
            <a:off x="5519530" y="4001596"/>
            <a:ext cx="3310466" cy="2358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B22EF1-2023-A38A-182D-806BFF2FAD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5" y="3699699"/>
            <a:ext cx="2946400" cy="2946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2DE5F-FB93-7640-4861-63F263F5A1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9" y="1803262"/>
            <a:ext cx="8217391" cy="46094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3A5D9F-3465-4499-BC3B-55402D326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21671"/>
            <a:ext cx="1066721" cy="96913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994D294-AA88-FE03-3FE3-95C0A1A17B2D}"/>
              </a:ext>
            </a:extLst>
          </p:cNvPr>
          <p:cNvSpPr/>
          <p:nvPr/>
        </p:nvSpPr>
        <p:spPr>
          <a:xfrm>
            <a:off x="3040029" y="16937"/>
            <a:ext cx="2496930" cy="1426027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283D7E-A2C5-EACD-8E0A-5E94FC2DEC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50">
            <a:off x="3550344" y="-213410"/>
            <a:ext cx="1584776" cy="2380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9A44C-22EA-F4BF-78D6-6C28D76DC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5" y="72600"/>
            <a:ext cx="1314699" cy="1314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922580-89A2-C53E-E512-BA1EDD3423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0" y="38638"/>
            <a:ext cx="1026061" cy="13342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C649C6-FD12-2268-A12A-D9E94AA3D3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27968"/>
            <a:ext cx="1433669" cy="1433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1ED8E1-6B6E-098A-B7B3-89BA6C983C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8398" r="90527">
                        <a14:foregroundMark x1="8496" y1="35449" x2="9180" y2="35840"/>
                        <a14:foregroundMark x1="90527" y1="65430" x2="90527" y2="65820"/>
                        <a14:backgroundMark x1="33203" y1="71484" x2="38770" y2="72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0" y="-363770"/>
            <a:ext cx="2330013" cy="2330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3BB494-5B04-20D3-2166-9BEA75A605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9" y="-70979"/>
            <a:ext cx="1549104" cy="15491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6B3351-8C56-EA85-69FA-1310757C53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1" y="11284"/>
            <a:ext cx="2715675" cy="2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076D0EF-2984-4D84-9CBD-A0FB6EA19A6C}"/>
</file>

<file path=customXml/itemProps2.xml><?xml version="1.0" encoding="utf-8"?>
<ds:datastoreItem xmlns:ds="http://schemas.openxmlformats.org/officeDocument/2006/customXml" ds:itemID="{05AC3BEF-2CED-42C8-A6BF-4D451E8B7D3B}"/>
</file>

<file path=customXml/itemProps3.xml><?xml version="1.0" encoding="utf-8"?>
<ds:datastoreItem xmlns:ds="http://schemas.openxmlformats.org/officeDocument/2006/customXml" ds:itemID="{4DBF5C91-7945-4511-A525-BEA80098305C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2025-12-17T11:35:25Z</dcterms:created>
  <dcterms:modified xsi:type="dcterms:W3CDTF">2025-12-17T12:11:35Z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