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61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4D91C2-09A5-6ADF-7CA4-722143D3EC34}" v="11" dt="2025-12-17T12:44:50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6C4D91C2-09A5-6ADF-7CA4-722143D3EC34}"/>
    <pc:docChg chg="modSld">
      <pc:chgData name="" userId="" providerId="" clId="Web-{6C4D91C2-09A5-6ADF-7CA4-722143D3EC34}" dt="2025-12-17T12:43:58.935" v="1" actId="1076"/>
      <pc:docMkLst>
        <pc:docMk/>
      </pc:docMkLst>
      <pc:sldChg chg="modSp">
        <pc:chgData name="" userId="" providerId="" clId="Web-{6C4D91C2-09A5-6ADF-7CA4-722143D3EC34}" dt="2025-12-17T12:43:58.935" v="1" actId="1076"/>
        <pc:sldMkLst>
          <pc:docMk/>
          <pc:sldMk cId="1096000578" sldId="261"/>
        </pc:sldMkLst>
        <pc:picChg chg="mod">
          <ac:chgData name="" userId="" providerId="" clId="Web-{6C4D91C2-09A5-6ADF-7CA4-722143D3EC34}" dt="2025-12-17T12:43:58.935" v="1" actId="1076"/>
          <ac:picMkLst>
            <pc:docMk/>
            <pc:sldMk cId="1096000578" sldId="261"/>
            <ac:picMk id="28" creationId="{CE35F32E-F90C-4485-9C74-8AB1A45A593D}"/>
          </ac:picMkLst>
        </pc:picChg>
        <pc:picChg chg="mod">
          <ac:chgData name="" userId="" providerId="" clId="Web-{6C4D91C2-09A5-6ADF-7CA4-722143D3EC34}" dt="2025-12-17T12:43:57.591" v="0" actId="1076"/>
          <ac:picMkLst>
            <pc:docMk/>
            <pc:sldMk cId="1096000578" sldId="261"/>
            <ac:picMk id="66" creationId="{DDBEE560-AE3E-4057-9095-6C3CA664B3D7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6C4D91C2-09A5-6ADF-7CA4-722143D3EC34}"/>
    <pc:docChg chg="modSld">
      <pc:chgData name="somovaasya3" userId="S::somovaasya3_gmail.com#ext#@slideedu.onmicrosoft.com::05b36399-d501-4a7b-87fd-615099445ab5" providerId="AD" clId="Web-{6C4D91C2-09A5-6ADF-7CA4-722143D3EC34}" dt="2025-12-17T12:44:50.420" v="6" actId="1076"/>
      <pc:docMkLst>
        <pc:docMk/>
      </pc:docMkLst>
      <pc:sldChg chg="modSp">
        <pc:chgData name="somovaasya3" userId="S::somovaasya3_gmail.com#ext#@slideedu.onmicrosoft.com::05b36399-d501-4a7b-87fd-615099445ab5" providerId="AD" clId="Web-{6C4D91C2-09A5-6ADF-7CA4-722143D3EC34}" dt="2025-12-17T12:44:50.420" v="6" actId="1076"/>
        <pc:sldMkLst>
          <pc:docMk/>
          <pc:sldMk cId="1096000578" sldId="261"/>
        </pc:sldMkLst>
        <pc:picChg chg="mod">
          <ac:chgData name="somovaasya3" userId="S::somovaasya3_gmail.com#ext#@slideedu.onmicrosoft.com::05b36399-d501-4a7b-87fd-615099445ab5" providerId="AD" clId="Web-{6C4D91C2-09A5-6ADF-7CA4-722143D3EC34}" dt="2025-12-17T12:44:47.279" v="5" actId="14100"/>
          <ac:picMkLst>
            <pc:docMk/>
            <pc:sldMk cId="1096000578" sldId="261"/>
            <ac:picMk id="2" creationId="{F2323C44-157D-4560-AD30-4F0A6B2201B1}"/>
          </ac:picMkLst>
        </pc:picChg>
        <pc:picChg chg="mod">
          <ac:chgData name="somovaasya3" userId="S::somovaasya3_gmail.com#ext#@slideedu.onmicrosoft.com::05b36399-d501-4a7b-87fd-615099445ab5" providerId="AD" clId="Web-{6C4D91C2-09A5-6ADF-7CA4-722143D3EC34}" dt="2025-12-17T12:44:41.326" v="3"/>
          <ac:picMkLst>
            <pc:docMk/>
            <pc:sldMk cId="1096000578" sldId="261"/>
            <ac:picMk id="28" creationId="{CE35F32E-F90C-4485-9C74-8AB1A45A593D}"/>
          </ac:picMkLst>
        </pc:picChg>
        <pc:picChg chg="mod">
          <ac:chgData name="somovaasya3" userId="S::somovaasya3_gmail.com#ext#@slideedu.onmicrosoft.com::05b36399-d501-4a7b-87fd-615099445ab5" providerId="AD" clId="Web-{6C4D91C2-09A5-6ADF-7CA4-722143D3EC34}" dt="2025-12-17T12:44:45.045" v="4" actId="1076"/>
          <ac:picMkLst>
            <pc:docMk/>
            <pc:sldMk cId="1096000578" sldId="261"/>
            <ac:picMk id="66" creationId="{DDBEE560-AE3E-4057-9095-6C3CA664B3D7}"/>
          </ac:picMkLst>
        </pc:picChg>
        <pc:picChg chg="mod">
          <ac:chgData name="somovaasya3" userId="S::somovaasya3_gmail.com#ext#@slideedu.onmicrosoft.com::05b36399-d501-4a7b-87fd-615099445ab5" providerId="AD" clId="Web-{6C4D91C2-09A5-6ADF-7CA4-722143D3EC34}" dt="2025-12-17T12:44:50.420" v="6" actId="1076"/>
          <ac:picMkLst>
            <pc:docMk/>
            <pc:sldMk cId="1096000578" sldId="261"/>
            <ac:picMk id="67" creationId="{274F4F2B-EE03-4304-BA1F-A9ACE9E222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C8B168E3-59E6-47AE-8658-EA2D458E1FC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uk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F553CE2-2025-45D7-ACA5-FD033EC710A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0E2E920-4482-4875-B6ED-3DE2E12C4576}" type="datetime1">
              <a:rPr lang="uk-UA"/>
              <a:pPr lvl="0"/>
              <a:t>17.12.2025</a:t>
            </a:fld>
            <a:endParaRPr lang="uk-UA"/>
          </a:p>
        </p:txBody>
      </p:sp>
      <p:sp>
        <p:nvSpPr>
          <p:cNvPr id="4" name="Місце для зображення 3">
            <a:extLst>
              <a:ext uri="{FF2B5EF4-FFF2-40B4-BE49-F238E27FC236}">
                <a16:creationId xmlns:a16="http://schemas.microsoft.com/office/drawing/2014/main" id="{C6D29D95-6E8E-4C85-BC77-8489F8A2FA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Місце для нотаток 4">
            <a:extLst>
              <a:ext uri="{FF2B5EF4-FFF2-40B4-BE49-F238E27FC236}">
                <a16:creationId xmlns:a16="http://schemas.microsoft.com/office/drawing/2014/main" id="{ED3AD960-F878-4799-920D-D085A7ED652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584A800-9DAA-4D15-B776-38F78926056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8469CFD-E26E-490C-8F16-6C15C4540C6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F4EF6D2-0703-4CCF-B6FF-5DEADFE37F59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02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uk-UA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uk-UA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uk-UA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uk-UA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uk-UA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3386E-B318-4A45-B263-F7A9B8AED51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871573-D96B-4D5C-8A0B-9A73E79DA4F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017C9F-DAD8-4A5F-89EE-0E432AE9C0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CA7914-AB6D-4737-85A4-CC7395A522F4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BE88A7-AF32-4918-8B71-5A026626A4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B13FD-CD62-4689-9938-244B7DCC47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B2A420-ECC3-46CC-9651-9E775F00501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068092"/>
      </p:ext>
    </p:extLst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E1043-ADD2-4076-BC3C-C62310619C9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A91250-BDE2-4460-A5C0-E9176F6F1A7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31D20-31BF-41FD-9C0C-556CE707190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29A8CD-6298-4CDB-9019-C39CE629EEF9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28038-CB0E-4344-A136-9E44F25521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0B709B-15DA-4659-80D6-1D500198B5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54BE56-54F3-43A3-BD40-6793BE6E278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626463"/>
      </p:ext>
    </p:extLst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088FAD1-8995-4F89-8DEA-5EED82E955B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0B2E4B-F42C-4AF5-9128-21E4378E913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BAEABE-958E-4155-910A-8C379C37136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D6E2A0-BBB2-46D0-BFD3-EEC95F6DD158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684205-0E86-4F30-A5E3-FDB9B7DFF5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F24E5-9F36-4E33-B812-5FF27123D5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DC268C-4FB7-4C9E-9756-88448188715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600128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2150C-AC6C-40E2-AF82-4DB18C49FCE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03C661-808C-416B-82D7-D1BE3B71529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99E70-FABD-404F-8C7E-6D27B88EA43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9402AC-5B00-4E52-B994-DF038FC2D48E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18CCD3-6BD5-46C6-B17F-C5FC56F23C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57972-6729-4556-98EA-0A595FC566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D9C48A-F42A-4A71-85B6-3938BB10891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13736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C3B09-8650-4D81-9144-D35436A185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A0A27B-93AA-4916-88CB-5F645EB818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580839-E292-4102-98FA-E835C9AA03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97E3A3-0427-41FD-8F6C-B84314E24AC6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B6E6D-87C7-44BF-94B8-3CF5650D099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F7340-432E-49D1-B51E-399198210E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3AF4F2-3C67-4B94-97BC-A805D29F701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22095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41A2B-4BC6-4091-9BCB-AC9BAED0C2B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9FE623-0DB7-4D31-B365-C2ED9F005A5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3BE2D4-93FB-4CA3-A1F2-653B252D7DB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B29C0F-D157-457E-8224-F25F261371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7C6B90-EF5A-4B64-A8FE-1EBC3DFABF2A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003DC9-CDDB-4F50-BE5E-E417C3E08F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1B78BB-AEBB-4D36-88EB-4943690B26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87DAC5-8F3A-4AA8-BAF0-BAD4BAB4619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214518"/>
      </p:ext>
    </p:extLst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22081-B66C-4CD9-835D-2681BFDF5B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45D099-C32D-42BE-AD65-71B66A6819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3D10C7-00B9-4B4B-BA79-431054D4B30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D84451-A6A6-49A5-A5C6-9F3424C440E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21577C-0DF3-4486-AC2B-7B70B035516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3B7DA8-7CAD-4DF8-A3E1-B6EEAE8FDA6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B165D1-E436-4A67-B84B-0FFC4BFD377C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E58A20-5C05-4D42-9153-74842480B1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10AEA63-0788-49AD-B37B-2D532D0792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69929F-B33D-42D0-BF93-9CDBA9F12DF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840171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FC38B-58FE-45EA-9146-D93CCB7757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EDA40F-81F4-4A24-BDC0-C089E77E00F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F21965-C86C-45C4-92F5-EFF4744BF6CD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7B6E27-597A-4DB4-99E2-690B683589F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D2F146-3BEC-4F6B-A220-630C818CCD5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9F290F-6761-4B7B-BDF0-7B92C6046D6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870271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97A29A-7C7F-45CD-AB75-6749D314E9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363705-AC87-484F-8262-545F6F20B8CD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AF4C5D-93B3-46EF-909A-4199DF28DD9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B4999A-6269-4369-A930-EEA5F6A22B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02C139-821D-4ECE-B518-2DDE27209F1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977923"/>
      </p:ext>
    </p:extLst>
  </p:cSld>
  <p:clrMapOvr>
    <a:masterClrMapping/>
  </p:clrMapOvr>
  <p:transition>
    <p:cover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A56D6-0EC0-4323-91A1-56BB5C8AB4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F47603-0CB6-4ACD-A94A-5FD879F1D64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53E71B-E609-4FE2-B1B2-6CBBBADD177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3FAAEC-F4AC-4BA0-9658-069DF0D497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BE8722-2001-4808-BE0C-A423C5C708C9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C6E87D-7AF8-48AC-A2CD-3B56706A91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BC792F-E80E-45A0-BD04-83F46FD889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295D20-3FF7-45FF-BD6A-1058D5BED68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092232"/>
      </p:ext>
    </p:extLst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BA439-9F52-4796-8222-6FB55E873F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258A6C-3C41-4BBC-BFC4-B342C7F3B540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410EC4-328F-423F-AEF2-A06CB203926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1A224C-F006-4B94-B079-B2CE3A197C4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79A509-9904-4F7B-8B02-C24F2EEAFCD4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485A76-A3D5-4D1E-A190-F093DBECD1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987281-06D7-4888-AFA5-12CC5FBE4F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CB4C56-3874-4BA7-80D1-99B7AEC5232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437799"/>
      </p:ext>
    </p:extLst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B7C969-756F-4F22-9BDF-4CD5E33B70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99FE42-234C-480A-9EAD-1758863690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DF0444-9F93-49F8-A020-69A389CCD98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94860F11-3953-45C3-84C2-5173A5FF3DDC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933E93-D2E9-4B45-A481-DAD66CF97F9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358147-BED5-49A6-8FEA-28F447F550A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A815D0A-E3EC-40AC-9336-E6AC1329CCC6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ver/>
  </p:transition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323C44-157D-4560-AD30-4F0A6B220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5" y="0"/>
            <a:ext cx="12169590" cy="6914028"/>
          </a:xfrm>
          <a:prstGeom prst="rect">
            <a:avLst/>
          </a:prstGeom>
        </p:spPr>
      </p:pic>
      <p:pic>
        <p:nvPicPr>
          <p:cNvPr id="3" name="Рисунок 25">
            <a:extLst>
              <a:ext uri="{FF2B5EF4-FFF2-40B4-BE49-F238E27FC236}">
                <a16:creationId xmlns:a16="http://schemas.microsoft.com/office/drawing/2014/main" id="{8BC63639-E8ED-4273-894A-3DE1559EBA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923827" y="160632"/>
            <a:ext cx="5960114" cy="58210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54">
            <a:extLst>
              <a:ext uri="{FF2B5EF4-FFF2-40B4-BE49-F238E27FC236}">
                <a16:creationId xmlns:a16="http://schemas.microsoft.com/office/drawing/2014/main" id="{1E49129A-4A18-4880-82BA-7EF8037D9D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26" t="31409" r="5006" b="35376"/>
          <a:stretch>
            <a:fillRect/>
          </a:stretch>
        </p:blipFill>
        <p:spPr>
          <a:xfrm>
            <a:off x="6076380" y="387440"/>
            <a:ext cx="1654990" cy="6416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56">
            <a:extLst>
              <a:ext uri="{FF2B5EF4-FFF2-40B4-BE49-F238E27FC236}">
                <a16:creationId xmlns:a16="http://schemas.microsoft.com/office/drawing/2014/main" id="{D798DE48-FB4C-4E75-B807-F9FFEA5B0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179" y="882551"/>
            <a:ext cx="1525895" cy="15258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Рисунок 57">
            <a:extLst>
              <a:ext uri="{FF2B5EF4-FFF2-40B4-BE49-F238E27FC236}">
                <a16:creationId xmlns:a16="http://schemas.microsoft.com/office/drawing/2014/main" id="{FDF5963D-3E15-45A2-BCF2-7F10A4788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5172" y="2258394"/>
            <a:ext cx="1321975" cy="13219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Рисунок 58">
            <a:extLst>
              <a:ext uri="{FF2B5EF4-FFF2-40B4-BE49-F238E27FC236}">
                <a16:creationId xmlns:a16="http://schemas.microsoft.com/office/drawing/2014/main" id="{08ABD7F3-30FF-4F53-8EEE-215F33150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3380" y="3334944"/>
            <a:ext cx="1867790" cy="18677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Рисунок 59">
            <a:extLst>
              <a:ext uri="{FF2B5EF4-FFF2-40B4-BE49-F238E27FC236}">
                <a16:creationId xmlns:a16="http://schemas.microsoft.com/office/drawing/2014/main" id="{3C5F770C-779E-470B-9A9D-C2375B8C7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0412" y="4140988"/>
            <a:ext cx="1683492" cy="16834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Рисунок 62">
            <a:extLst>
              <a:ext uri="{FF2B5EF4-FFF2-40B4-BE49-F238E27FC236}">
                <a16:creationId xmlns:a16="http://schemas.microsoft.com/office/drawing/2014/main" id="{E0A034F2-1096-4596-849E-8EEFADCE3F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4662" y="3717328"/>
            <a:ext cx="1472878" cy="14728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Рисунок 50">
            <a:extLst>
              <a:ext uri="{FF2B5EF4-FFF2-40B4-BE49-F238E27FC236}">
                <a16:creationId xmlns:a16="http://schemas.microsoft.com/office/drawing/2014/main" id="{0F048208-9739-4BF1-9016-E18011594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0845" y="766002"/>
            <a:ext cx="1333478" cy="13334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Рисунок 52">
            <a:extLst>
              <a:ext uri="{FF2B5EF4-FFF2-40B4-BE49-F238E27FC236}">
                <a16:creationId xmlns:a16="http://schemas.microsoft.com/office/drawing/2014/main" id="{F0A07533-5A5F-4940-ABE9-627ADE7AF16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6470" t="60304" r="52807"/>
          <a:stretch>
            <a:fillRect/>
          </a:stretch>
        </p:blipFill>
        <p:spPr>
          <a:xfrm rot="1621551">
            <a:off x="4123265" y="2155892"/>
            <a:ext cx="988438" cy="12771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Рисунок 42">
            <a:extLst>
              <a:ext uri="{FF2B5EF4-FFF2-40B4-BE49-F238E27FC236}">
                <a16:creationId xmlns:a16="http://schemas.microsoft.com/office/drawing/2014/main" id="{28620DEF-76C9-4DBC-9568-7D36911D42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302" y="4214753"/>
            <a:ext cx="1998631" cy="7246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Рисунок 43">
            <a:extLst>
              <a:ext uri="{FF2B5EF4-FFF2-40B4-BE49-F238E27FC236}">
                <a16:creationId xmlns:a16="http://schemas.microsoft.com/office/drawing/2014/main" id="{B8BAF5F1-DD41-4D9E-8FBD-9275148484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54" y="3426156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Рисунок 44">
            <a:extLst>
              <a:ext uri="{FF2B5EF4-FFF2-40B4-BE49-F238E27FC236}">
                <a16:creationId xmlns:a16="http://schemas.microsoft.com/office/drawing/2014/main" id="{214E1516-FDD4-44E1-B016-ACDAEECE92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64" y="5037649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Рисунок 45">
            <a:extLst>
              <a:ext uri="{FF2B5EF4-FFF2-40B4-BE49-F238E27FC236}">
                <a16:creationId xmlns:a16="http://schemas.microsoft.com/office/drawing/2014/main" id="{748600BD-FEE4-4D6C-A538-66FAF275B4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088" y="5871490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Рисунок 46">
            <a:extLst>
              <a:ext uri="{FF2B5EF4-FFF2-40B4-BE49-F238E27FC236}">
                <a16:creationId xmlns:a16="http://schemas.microsoft.com/office/drawing/2014/main" id="{F7FC7306-D568-450B-B607-1DB671C035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536" y="2589855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Рисунок 47">
            <a:extLst>
              <a:ext uri="{FF2B5EF4-FFF2-40B4-BE49-F238E27FC236}">
                <a16:creationId xmlns:a16="http://schemas.microsoft.com/office/drawing/2014/main" id="{4351CBA5-0F5B-4E17-9277-5020CF8A0F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841" y="1785878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Рисунок 48">
            <a:extLst>
              <a:ext uri="{FF2B5EF4-FFF2-40B4-BE49-F238E27FC236}">
                <a16:creationId xmlns:a16="http://schemas.microsoft.com/office/drawing/2014/main" id="{138CADC2-4A15-47B7-9116-D5EA9CE73B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0971" y="981901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Рисунок 49">
            <a:extLst>
              <a:ext uri="{FF2B5EF4-FFF2-40B4-BE49-F238E27FC236}">
                <a16:creationId xmlns:a16="http://schemas.microsoft.com/office/drawing/2014/main" id="{AF244D02-FE3E-4542-B7B8-143ED76AFE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190" y="160632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extBox 50">
            <a:extLst>
              <a:ext uri="{FF2B5EF4-FFF2-40B4-BE49-F238E27FC236}">
                <a16:creationId xmlns:a16="http://schemas.microsoft.com/office/drawing/2014/main" id="{45CF99BE-A751-4F53-9F37-E4467354018D}"/>
              </a:ext>
            </a:extLst>
          </p:cNvPr>
          <p:cNvSpPr txBox="1"/>
          <p:nvPr/>
        </p:nvSpPr>
        <p:spPr>
          <a:xfrm>
            <a:off x="476310" y="215725"/>
            <a:ext cx="1385316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У…Ы</a:t>
            </a:r>
            <a:endParaRPr lang="uk-UA" sz="36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1" name="TextBox 51">
            <a:extLst>
              <a:ext uri="{FF2B5EF4-FFF2-40B4-BE49-F238E27FC236}">
                <a16:creationId xmlns:a16="http://schemas.microsoft.com/office/drawing/2014/main" id="{0763B352-33D4-4996-9C63-E9F9D8FA6D2C}"/>
              </a:ext>
            </a:extLst>
          </p:cNvPr>
          <p:cNvSpPr txBox="1"/>
          <p:nvPr/>
        </p:nvSpPr>
        <p:spPr>
          <a:xfrm>
            <a:off x="1233790" y="1034250"/>
            <a:ext cx="126509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У…И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2" name="TextBox 52">
            <a:extLst>
              <a:ext uri="{FF2B5EF4-FFF2-40B4-BE49-F238E27FC236}">
                <a16:creationId xmlns:a16="http://schemas.microsoft.com/office/drawing/2014/main" id="{0A3529F6-7747-42DB-B4BA-ABDFF61CC8C1}"/>
              </a:ext>
            </a:extLst>
          </p:cNvPr>
          <p:cNvSpPr txBox="1"/>
          <p:nvPr/>
        </p:nvSpPr>
        <p:spPr>
          <a:xfrm>
            <a:off x="142838" y="1826797"/>
            <a:ext cx="1978423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МИ…КА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3" name="TextBox 53">
            <a:extLst>
              <a:ext uri="{FF2B5EF4-FFF2-40B4-BE49-F238E27FC236}">
                <a16:creationId xmlns:a16="http://schemas.microsoft.com/office/drawing/2014/main" id="{1254F61E-FA6B-425E-BB5C-EB3BF0104D93}"/>
              </a:ext>
            </a:extLst>
          </p:cNvPr>
          <p:cNvSpPr txBox="1"/>
          <p:nvPr/>
        </p:nvSpPr>
        <p:spPr>
          <a:xfrm>
            <a:off x="761302" y="2634240"/>
            <a:ext cx="1978423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МИ…КА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4" name="TextBox 54">
            <a:extLst>
              <a:ext uri="{FF2B5EF4-FFF2-40B4-BE49-F238E27FC236}">
                <a16:creationId xmlns:a16="http://schemas.microsoft.com/office/drawing/2014/main" id="{E7804E1D-60E5-4C13-9CCA-A77A5946300A}"/>
              </a:ext>
            </a:extLst>
          </p:cNvPr>
          <p:cNvSpPr txBox="1"/>
          <p:nvPr/>
        </p:nvSpPr>
        <p:spPr>
          <a:xfrm>
            <a:off x="20683" y="3479593"/>
            <a:ext cx="202171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КРЫ…А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5" name="TextBox 55">
            <a:extLst>
              <a:ext uri="{FF2B5EF4-FFF2-40B4-BE49-F238E27FC236}">
                <a16:creationId xmlns:a16="http://schemas.microsoft.com/office/drawing/2014/main" id="{83C192D8-4A60-4C7B-9EBD-3FEB937879C0}"/>
              </a:ext>
            </a:extLst>
          </p:cNvPr>
          <p:cNvSpPr txBox="1"/>
          <p:nvPr/>
        </p:nvSpPr>
        <p:spPr>
          <a:xfrm>
            <a:off x="741258" y="4234275"/>
            <a:ext cx="202171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КРЫ…А</a:t>
            </a:r>
            <a:endParaRPr lang="uk-UA" sz="36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6" name="TextBox 57">
            <a:extLst>
              <a:ext uri="{FF2B5EF4-FFF2-40B4-BE49-F238E27FC236}">
                <a16:creationId xmlns:a16="http://schemas.microsoft.com/office/drawing/2014/main" id="{BA4585DA-BFB9-408C-BDB4-DEF2E2BFD9FF}"/>
              </a:ext>
            </a:extLst>
          </p:cNvPr>
          <p:cNvSpPr txBox="1"/>
          <p:nvPr/>
        </p:nvSpPr>
        <p:spPr>
          <a:xfrm>
            <a:off x="73060" y="5077553"/>
            <a:ext cx="198003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НО…ОК</a:t>
            </a:r>
            <a:endParaRPr lang="uk-UA" sz="36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7" name="TextBox 58">
            <a:extLst>
              <a:ext uri="{FF2B5EF4-FFF2-40B4-BE49-F238E27FC236}">
                <a16:creationId xmlns:a16="http://schemas.microsoft.com/office/drawing/2014/main" id="{B1F030CE-2F7C-4CBE-900B-D04F91B127A5}"/>
              </a:ext>
            </a:extLst>
          </p:cNvPr>
          <p:cNvSpPr txBox="1"/>
          <p:nvPr/>
        </p:nvSpPr>
        <p:spPr>
          <a:xfrm>
            <a:off x="726911" y="5936394"/>
            <a:ext cx="198003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МЕ…ОК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28" name="Рисунок 27" descr="A cartoon of a blue frog&#10;&#10;AI-generated content may be incorrect.">
            <a:extLst>
              <a:ext uri="{FF2B5EF4-FFF2-40B4-BE49-F238E27FC236}">
                <a16:creationId xmlns:a16="http://schemas.microsoft.com/office/drawing/2014/main" id="{CE35F32E-F90C-4485-9C74-8AB1A45A59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25148" y="4307859"/>
            <a:ext cx="2351526" cy="235152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1328E7C-DC88-48D5-8EF1-F2153B9CD7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18682" y="979898"/>
            <a:ext cx="1237595" cy="12436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85282D0-80AE-49C7-B138-D2CB87FE86FB}"/>
              </a:ext>
            </a:extLst>
          </p:cNvPr>
          <p:cNvSpPr txBox="1"/>
          <p:nvPr/>
        </p:nvSpPr>
        <p:spPr>
          <a:xfrm>
            <a:off x="825575" y="141826"/>
            <a:ext cx="55495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С</a:t>
            </a:r>
            <a:endParaRPr lang="uk-UA" sz="4000" b="1" i="0" u="none" strike="noStrike" kern="1200" cap="none" spc="0" baseline="0" dirty="0">
              <a:solidFill>
                <a:srgbClr val="FF000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A893125-EFA7-441F-A6CC-C45D411258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724230">
            <a:off x="7058568" y="1653075"/>
            <a:ext cx="1213209" cy="128636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15ABBD0-C6D6-454C-8C7B-F2450E6A6C53}"/>
              </a:ext>
            </a:extLst>
          </p:cNvPr>
          <p:cNvSpPr txBox="1"/>
          <p:nvPr/>
        </p:nvSpPr>
        <p:spPr>
          <a:xfrm>
            <a:off x="1515919" y="981955"/>
            <a:ext cx="700832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Ш</a:t>
            </a:r>
            <a:endParaRPr lang="uk-UA" sz="4000" b="1" i="0" u="none" strike="noStrike" kern="1200" cap="none" spc="0" baseline="0" dirty="0">
              <a:solidFill>
                <a:srgbClr val="0070C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48" name="Рисунок 27">
            <a:extLst>
              <a:ext uri="{FF2B5EF4-FFF2-40B4-BE49-F238E27FC236}">
                <a16:creationId xmlns:a16="http://schemas.microsoft.com/office/drawing/2014/main" id="{C1D9B999-344F-4933-A23A-20C251FA547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7864" t="21264" r="21712" b="18598"/>
          <a:stretch>
            <a:fillRect/>
          </a:stretch>
        </p:blipFill>
        <p:spPr>
          <a:xfrm rot="3042543">
            <a:off x="7315097" y="2396929"/>
            <a:ext cx="1053544" cy="10449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54CD1D95-26B5-4BC5-94D4-E75954D58246}"/>
              </a:ext>
            </a:extLst>
          </p:cNvPr>
          <p:cNvSpPr/>
          <p:nvPr/>
        </p:nvSpPr>
        <p:spPr>
          <a:xfrm>
            <a:off x="6073117" y="2507631"/>
            <a:ext cx="1206697" cy="6006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C189E3-F5A0-4B31-BF48-07B240B96541}"/>
              </a:ext>
            </a:extLst>
          </p:cNvPr>
          <p:cNvSpPr txBox="1"/>
          <p:nvPr/>
        </p:nvSpPr>
        <p:spPr>
          <a:xfrm>
            <a:off x="6073118" y="2473131"/>
            <a:ext cx="526230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С</a:t>
            </a:r>
            <a:endParaRPr lang="uk-UA" sz="4000" b="1" i="0" u="none" strike="noStrike" kern="1200" cap="none" spc="0" baseline="0" dirty="0">
              <a:solidFill>
                <a:srgbClr val="FF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97CDF0-3FC4-4252-84EA-0CE30C4708F0}"/>
              </a:ext>
            </a:extLst>
          </p:cNvPr>
          <p:cNvSpPr txBox="1"/>
          <p:nvPr/>
        </p:nvSpPr>
        <p:spPr>
          <a:xfrm>
            <a:off x="6529489" y="2496217"/>
            <a:ext cx="664553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Ш</a:t>
            </a:r>
            <a:endParaRPr lang="uk-UA" sz="4000" b="1" i="0" u="none" strike="noStrike" kern="1200" cap="none" spc="0" baseline="0" dirty="0">
              <a:solidFill>
                <a:srgbClr val="0070C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C5F834-415A-49FB-AD6A-A60012D93DAC}"/>
              </a:ext>
            </a:extLst>
          </p:cNvPr>
          <p:cNvSpPr txBox="1"/>
          <p:nvPr/>
        </p:nvSpPr>
        <p:spPr>
          <a:xfrm>
            <a:off x="905853" y="1772368"/>
            <a:ext cx="526230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С</a:t>
            </a:r>
            <a:endParaRPr lang="uk-UA" sz="4000" b="1" i="0" u="none" strike="noStrike" kern="1200" cap="none" spc="0" baseline="0" dirty="0">
              <a:solidFill>
                <a:srgbClr val="FF000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3" name="Рисунок 28">
            <a:extLst>
              <a:ext uri="{FF2B5EF4-FFF2-40B4-BE49-F238E27FC236}">
                <a16:creationId xmlns:a16="http://schemas.microsoft.com/office/drawing/2014/main" id="{77C30A1A-5E40-4A79-98E3-03A9DFD941D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7086" t="4353" r="20158" b="10775"/>
          <a:stretch>
            <a:fillRect/>
          </a:stretch>
        </p:blipFill>
        <p:spPr>
          <a:xfrm rot="7535197">
            <a:off x="7254575" y="3105906"/>
            <a:ext cx="656118" cy="10503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B0FABEF-5412-43F6-A4E3-2123842293BC}"/>
              </a:ext>
            </a:extLst>
          </p:cNvPr>
          <p:cNvSpPr txBox="1"/>
          <p:nvPr/>
        </p:nvSpPr>
        <p:spPr>
          <a:xfrm>
            <a:off x="1449726" y="2584993"/>
            <a:ext cx="700832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Ш</a:t>
            </a:r>
            <a:endParaRPr lang="uk-UA" sz="4000" b="1" i="0" u="none" strike="noStrike" kern="1200" cap="none" spc="0" baseline="0" dirty="0">
              <a:solidFill>
                <a:srgbClr val="0070C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8" name="Рисунок 31">
            <a:extLst>
              <a:ext uri="{FF2B5EF4-FFF2-40B4-BE49-F238E27FC236}">
                <a16:creationId xmlns:a16="http://schemas.microsoft.com/office/drawing/2014/main" id="{C5FC9D93-D6F4-453A-AE44-3936487E421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20737" t="10986" r="17866"/>
          <a:stretch>
            <a:fillRect/>
          </a:stretch>
        </p:blipFill>
        <p:spPr>
          <a:xfrm rot="10425586">
            <a:off x="6275143" y="3163805"/>
            <a:ext cx="759848" cy="11070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7FCDA6E-9B33-4B7B-AD74-71D75C8A0760}"/>
              </a:ext>
            </a:extLst>
          </p:cNvPr>
          <p:cNvSpPr txBox="1"/>
          <p:nvPr/>
        </p:nvSpPr>
        <p:spPr>
          <a:xfrm>
            <a:off x="1095069" y="3433102"/>
            <a:ext cx="526230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С</a:t>
            </a:r>
            <a:endParaRPr lang="uk-UA" sz="4000" b="1" i="0" u="none" strike="noStrike" kern="1200" cap="none" spc="0" baseline="0" dirty="0">
              <a:solidFill>
                <a:srgbClr val="FF000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60" name="Рисунок 30">
            <a:extLst>
              <a:ext uri="{FF2B5EF4-FFF2-40B4-BE49-F238E27FC236}">
                <a16:creationId xmlns:a16="http://schemas.microsoft.com/office/drawing/2014/main" id="{462E56C3-9BCA-4640-A46D-D5F1FCECD9A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23900" t="1400" r="14963" b="8940"/>
          <a:stretch>
            <a:fillRect/>
          </a:stretch>
        </p:blipFill>
        <p:spPr>
          <a:xfrm rot="13780999">
            <a:off x="5389420" y="2897510"/>
            <a:ext cx="756620" cy="11150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1" name="Рисунок 32">
            <a:extLst>
              <a:ext uri="{FF2B5EF4-FFF2-40B4-BE49-F238E27FC236}">
                <a16:creationId xmlns:a16="http://schemas.microsoft.com/office/drawing/2014/main" id="{D0D35A77-8166-4437-8C44-BEA1CEF343BE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20401" t="9219" r="4259" b="15539"/>
          <a:stretch>
            <a:fillRect/>
          </a:stretch>
        </p:blipFill>
        <p:spPr>
          <a:xfrm rot="1616257">
            <a:off x="5058314" y="2336252"/>
            <a:ext cx="1015084" cy="9816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2" name="Рисунок 33">
            <a:extLst>
              <a:ext uri="{FF2B5EF4-FFF2-40B4-BE49-F238E27FC236}">
                <a16:creationId xmlns:a16="http://schemas.microsoft.com/office/drawing/2014/main" id="{A8595CFF-0DEA-4186-90A2-10C9C43F732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23273" t="12327" r="1251" b="20976"/>
          <a:stretch>
            <a:fillRect/>
          </a:stretch>
        </p:blipFill>
        <p:spPr>
          <a:xfrm rot="5111905">
            <a:off x="5663581" y="1613119"/>
            <a:ext cx="1016913" cy="8701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7AAF05F0-D47D-4F5C-81DD-8164126DEEDB}"/>
              </a:ext>
            </a:extLst>
          </p:cNvPr>
          <p:cNvSpPr txBox="1"/>
          <p:nvPr/>
        </p:nvSpPr>
        <p:spPr>
          <a:xfrm>
            <a:off x="1752332" y="4187982"/>
            <a:ext cx="700832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Ш</a:t>
            </a:r>
            <a:endParaRPr lang="uk-UA" sz="4000" b="1" i="0" u="none" strike="noStrike" kern="1200" cap="none" spc="0" baseline="0" dirty="0">
              <a:solidFill>
                <a:srgbClr val="0070C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58DF867-AF86-4A90-B099-7AB23D7C0E06}"/>
              </a:ext>
            </a:extLst>
          </p:cNvPr>
          <p:cNvSpPr txBox="1"/>
          <p:nvPr/>
        </p:nvSpPr>
        <p:spPr>
          <a:xfrm>
            <a:off x="1401916" y="5899287"/>
            <a:ext cx="700832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Ш</a:t>
            </a:r>
            <a:endParaRPr lang="uk-UA" sz="4000" b="1" i="0" u="none" strike="noStrike" kern="1200" cap="none" spc="0" baseline="0" dirty="0">
              <a:solidFill>
                <a:srgbClr val="0070C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2DF2D4B-B230-4E25-B84F-9F90F1C13AF5}"/>
              </a:ext>
            </a:extLst>
          </p:cNvPr>
          <p:cNvSpPr txBox="1"/>
          <p:nvPr/>
        </p:nvSpPr>
        <p:spPr>
          <a:xfrm>
            <a:off x="799961" y="5027749"/>
            <a:ext cx="526230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С</a:t>
            </a:r>
            <a:endParaRPr lang="uk-UA" sz="4000" b="1" i="0" u="none" strike="noStrike" kern="1200" cap="none" spc="0" baseline="0" dirty="0">
              <a:solidFill>
                <a:srgbClr val="FF000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DDBEE560-AE3E-4057-9095-6C3CA664B3D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52474" y="5826667"/>
            <a:ext cx="1079086" cy="1072989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74F4F2B-EE03-4304-BA1F-A9ACE9E2229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41901" y="1317156"/>
            <a:ext cx="3657917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00578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4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5" grpId="0"/>
      <p:bldP spid="35" grpId="1"/>
      <p:bldP spid="40" grpId="0"/>
      <p:bldP spid="40" grpId="1"/>
      <p:bldP spid="49" grpId="0" animBg="1"/>
      <p:bldP spid="49" grpId="1" animBg="1"/>
      <p:bldP spid="50" grpId="0"/>
      <p:bldP spid="50" grpId="1"/>
      <p:bldP spid="50" grpId="2"/>
      <p:bldP spid="50" grpId="3"/>
      <p:bldP spid="50" grpId="4"/>
      <p:bldP spid="50" grpId="5"/>
      <p:bldP spid="50" grpId="6"/>
      <p:bldP spid="50" grpId="7"/>
      <p:bldP spid="50" grpId="8"/>
      <p:bldP spid="51" grpId="0"/>
      <p:bldP spid="51" grpId="1"/>
      <p:bldP spid="51" grpId="2"/>
      <p:bldP spid="51" grpId="3"/>
      <p:bldP spid="51" grpId="5"/>
      <p:bldP spid="51" grpId="6"/>
      <p:bldP spid="51" grpId="7"/>
      <p:bldP spid="51" grpId="8"/>
      <p:bldP spid="51" grpId="9"/>
      <p:bldP spid="51" grpId="10"/>
      <p:bldP spid="51" grpId="11"/>
      <p:bldP spid="51" grpId="12"/>
      <p:bldP spid="52" grpId="0"/>
      <p:bldP spid="52" grpId="1"/>
      <p:bldP spid="57" grpId="0"/>
      <p:bldP spid="57" grpId="1"/>
      <p:bldP spid="59" grpId="0"/>
      <p:bldP spid="59" grpId="1"/>
      <p:bldP spid="63" grpId="0"/>
      <p:bldP spid="63" grpId="1"/>
      <p:bldP spid="64" grpId="0"/>
      <p:bldP spid="64" grpId="1"/>
      <p:bldP spid="65" grpId="0"/>
      <p:bldP spid="65" grpId="1"/>
    </p:bldLst>
  </p:timing>
</p:sld>
</file>

<file path=ppt/theme/theme1.xml><?xml version="1.0" encoding="utf-8"?>
<a:theme xmlns:a="http://schemas.openxmlformats.org/drawingml/2006/main" name="1_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6A9B88-BC50-40EF-AA43-0F7B36B85DD7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D30DAC00-B843-4BB9-A610-AC18A6B68E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906F92-FAFF-4FC5-861E-983E267F01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34</Words>
  <Application>Microsoft Office PowerPoint</Application>
  <PresentationFormat>Widescreen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1_Тема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32</cp:revision>
  <dcterms:created xsi:type="dcterms:W3CDTF">2025-12-03T08:05:16Z</dcterms:created>
  <dcterms:modified xsi:type="dcterms:W3CDTF">2025-12-17T12:44:51Z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