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0" r:id="rId2"/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C8B168E3-59E6-47AE-8658-EA2D458E1FC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F553CE2-2025-45D7-ACA5-FD033EC710A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0E2E920-4482-4875-B6ED-3DE2E12C4576}" type="datetime1">
              <a:rPr lang="uk-UA"/>
              <a:pPr lvl="0"/>
              <a:t>17.12.2025</a:t>
            </a:fld>
            <a:endParaRPr lang="uk-UA"/>
          </a:p>
        </p:txBody>
      </p:sp>
      <p:sp>
        <p:nvSpPr>
          <p:cNvPr id="4" name="Місце для зображення 3">
            <a:extLst>
              <a:ext uri="{FF2B5EF4-FFF2-40B4-BE49-F238E27FC236}">
                <a16:creationId xmlns:a16="http://schemas.microsoft.com/office/drawing/2014/main" id="{C6D29D95-6E8E-4C85-BC77-8489F8A2FA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Місце для нотаток 4">
            <a:extLst>
              <a:ext uri="{FF2B5EF4-FFF2-40B4-BE49-F238E27FC236}">
                <a16:creationId xmlns:a16="http://schemas.microsoft.com/office/drawing/2014/main" id="{ED3AD960-F878-4799-920D-D085A7ED652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84A800-9DAA-4D15-B776-38F78926056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469CFD-E26E-490C-8F16-6C15C4540C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uk-UA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F4EF6D2-0703-4CCF-B6FF-5DEADFE37F5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02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uk-UA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3386E-B318-4A45-B263-F7A9B8AED5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871573-D96B-4D5C-8A0B-9A73E79DA4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17C9F-DAD8-4A5F-89EE-0E432AE9C0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A7914-AB6D-4737-85A4-CC7395A522F4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BE88A7-AF32-4918-8B71-5A026626A4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B13FD-CD62-4689-9938-244B7DCC47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2A420-ECC3-46CC-9651-9E775F00501E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68092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E1043-ADD2-4076-BC3C-C62310619C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A91250-BDE2-4460-A5C0-E9176F6F1A7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1D20-31BF-41FD-9C0C-556CE70719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29A8CD-6298-4CDB-9019-C39CE629EEF9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28038-CB0E-4344-A136-9E44F25521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B709B-15DA-4659-80D6-1D500198B5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54BE56-54F3-43A3-BD40-6793BE6E2780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62646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88FAD1-8995-4F89-8DEA-5EED82E955B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0B2E4B-F42C-4AF5-9128-21E4378E913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AEABE-958E-4155-910A-8C379C3713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D6E2A0-BBB2-46D0-BFD3-EEC95F6DD158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84205-0E86-4F30-A5E3-FDB9B7DFF5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F24E5-9F36-4E33-B812-5FF27123D5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DC268C-4FB7-4C9E-9756-884481887159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00128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2150C-AC6C-40E2-AF82-4DB18C49FCE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3C661-808C-416B-82D7-D1BE3B71529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99E70-FABD-404F-8C7E-6D27B88EA4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402AC-5B00-4E52-B994-DF038FC2D48E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18CCD3-6BD5-46C6-B17F-C5FC56F23C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57972-6729-4556-98EA-0A595FC566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9C48A-F42A-4A71-85B6-3938BB108917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1373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3B09-8650-4D81-9144-D35436A18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A0A27B-93AA-4916-88CB-5F645EB81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80839-E292-4102-98FA-E835C9AA03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97E3A3-0427-41FD-8F6C-B84314E24AC6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B6E6D-87C7-44BF-94B8-3CF5650D09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F7340-432E-49D1-B51E-399198210E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3AF4F2-3C67-4B94-97BC-A805D29F7015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2095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41A2B-4BC6-4091-9BCB-AC9BAED0C2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FE623-0DB7-4D31-B365-C2ED9F005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3BE2D4-93FB-4CA3-A1F2-653B252D7DB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B29C0F-D157-457E-8224-F25F261371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C6B90-EF5A-4B64-A8FE-1EBC3DFABF2A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03DC9-CDDB-4F50-BE5E-E417C3E08F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1B78BB-AEBB-4D36-88EB-4943690B26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87DAC5-8F3A-4AA8-BAF0-BAD4BAB46191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14518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22081-B66C-4CD9-835D-2681BFDF5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5D099-C32D-42BE-AD65-71B66A681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3D10C7-00B9-4B4B-BA79-431054D4B30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D84451-A6A6-49A5-A5C6-9F3424C440E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21577C-0DF3-4486-AC2B-7B70B035516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3B7DA8-7CAD-4DF8-A3E1-B6EEAE8FDA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B165D1-E436-4A67-B84B-0FFC4BFD377C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E58A20-5C05-4D42-9153-74842480B1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0AEA63-0788-49AD-B37B-2D532D0792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69929F-B33D-42D0-BF93-9CDBA9F12DFD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40171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FC38B-58FE-45EA-9146-D93CCB7757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EDA40F-81F4-4A24-BDC0-C089E77E00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F21965-C86C-45C4-92F5-EFF4744BF6CD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7B6E27-597A-4DB4-99E2-690B683589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D2F146-3BEC-4F6B-A220-630C818CCD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9F290F-6761-4B7B-BDF0-7B92C6046D60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70271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97A29A-7C7F-45CD-AB75-6749D314E9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363705-AC87-484F-8262-545F6F20B8CD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F4C5D-93B3-46EF-909A-4199DF28DD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B4999A-6269-4369-A930-EEA5F6A22B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02C139-821D-4ECE-B518-2DDE27209F16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77923"/>
      </p:ext>
    </p:extLst>
  </p:cSld>
  <p:clrMapOvr>
    <a:masterClrMapping/>
  </p:clrMapOvr>
  <p:transition>
    <p:cover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A56D6-0EC0-4323-91A1-56BB5C8AB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47603-0CB6-4ACD-A94A-5FD879F1D6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53E71B-E609-4FE2-B1B2-6CBBBADD17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3FAAEC-F4AC-4BA0-9658-069DF0D497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E8722-2001-4808-BE0C-A423C5C708C9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C6E87D-7AF8-48AC-A2CD-3B56706A91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BC792F-E80E-45A0-BD04-83F46FD889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295D20-3FF7-45FF-BD6A-1058D5BED688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92232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BA439-9F52-4796-8222-6FB55E873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258A6C-3C41-4BBC-BFC4-B342C7F3B54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410EC4-328F-423F-AEF2-A06CB203926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1A224C-F006-4B94-B079-B2CE3A197C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79A509-9904-4F7B-8B02-C24F2EEAFCD4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485A76-A3D5-4D1E-A190-F093DBECD1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987281-06D7-4888-AFA5-12CC5FBE4F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CB4C56-3874-4BA7-80D1-99B7AEC52320}" type="slidenum"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37799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7C969-756F-4F22-9BDF-4CD5E33B70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99FE42-234C-480A-9EAD-1758863690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DF0444-9F93-49F8-A020-69A389CCD98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4860F11-3953-45C3-84C2-5173A5FF3DDC}" type="datetime1">
              <a:rPr lang="ru-RU"/>
              <a:pPr lvl="0"/>
              <a:t>17.12.2025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33E93-D2E9-4B45-A481-DAD66CF97F9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358147-BED5-49A6-8FEA-28F447F550A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A815D0A-E3EC-40AC-9336-E6AC1329CCC6}" type="slidenum"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image" Target="../media/image23.png"/><Relationship Id="rId16" Type="http://schemas.openxmlformats.org/officeDocument/2006/relationships/image" Target="../media/image2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8BF61EE0-52AB-4BAB-9DF5-2BBA47E2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5">
            <a:extLst>
              <a:ext uri="{FF2B5EF4-FFF2-40B4-BE49-F238E27FC236}">
                <a16:creationId xmlns:a16="http://schemas.microsoft.com/office/drawing/2014/main" id="{C1954B9E-7327-4250-BF0E-1D772C0FC4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23827" y="160632"/>
            <a:ext cx="5960114" cy="58210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54">
            <a:extLst>
              <a:ext uri="{FF2B5EF4-FFF2-40B4-BE49-F238E27FC236}">
                <a16:creationId xmlns:a16="http://schemas.microsoft.com/office/drawing/2014/main" id="{C88E716B-D9C3-4BA2-A52E-CE3490F9C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26" t="31409" r="5006" b="35376"/>
          <a:stretch>
            <a:fillRect/>
          </a:stretch>
        </p:blipFill>
        <p:spPr>
          <a:xfrm>
            <a:off x="6076380" y="387440"/>
            <a:ext cx="1654990" cy="6416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56">
            <a:extLst>
              <a:ext uri="{FF2B5EF4-FFF2-40B4-BE49-F238E27FC236}">
                <a16:creationId xmlns:a16="http://schemas.microsoft.com/office/drawing/2014/main" id="{3195E59E-C652-4FDE-A445-26ED7357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179" y="882551"/>
            <a:ext cx="1525895" cy="1525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7">
            <a:extLst>
              <a:ext uri="{FF2B5EF4-FFF2-40B4-BE49-F238E27FC236}">
                <a16:creationId xmlns:a16="http://schemas.microsoft.com/office/drawing/2014/main" id="{F5C13023-5DB7-4553-8A34-65A17E51B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172" y="2258394"/>
            <a:ext cx="1321975" cy="13219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58">
            <a:extLst>
              <a:ext uri="{FF2B5EF4-FFF2-40B4-BE49-F238E27FC236}">
                <a16:creationId xmlns:a16="http://schemas.microsoft.com/office/drawing/2014/main" id="{4F059140-9132-4428-ABE3-60CBB9EBC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380" y="3334944"/>
            <a:ext cx="1867790" cy="18677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59">
            <a:extLst>
              <a:ext uri="{FF2B5EF4-FFF2-40B4-BE49-F238E27FC236}">
                <a16:creationId xmlns:a16="http://schemas.microsoft.com/office/drawing/2014/main" id="{39249C7F-9568-41E3-9543-AA2D23118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412" y="4140988"/>
            <a:ext cx="1683492" cy="1683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62">
            <a:extLst>
              <a:ext uri="{FF2B5EF4-FFF2-40B4-BE49-F238E27FC236}">
                <a16:creationId xmlns:a16="http://schemas.microsoft.com/office/drawing/2014/main" id="{84F62444-3261-4F4C-9341-040BCC54B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662" y="3717328"/>
            <a:ext cx="1472878" cy="14728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87BFEAA0-AC7F-4BE4-BE29-CE59469C65A5}"/>
              </a:ext>
            </a:extLst>
          </p:cNvPr>
          <p:cNvSpPr txBox="1"/>
          <p:nvPr/>
        </p:nvSpPr>
        <p:spPr>
          <a:xfrm>
            <a:off x="10423885" y="360246"/>
            <a:ext cx="184727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4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13ED5439-A26E-4335-AAB4-53AE9248BAED}"/>
              </a:ext>
            </a:extLst>
          </p:cNvPr>
          <p:cNvSpPr txBox="1"/>
          <p:nvPr/>
        </p:nvSpPr>
        <p:spPr>
          <a:xfrm>
            <a:off x="10501481" y="4338809"/>
            <a:ext cx="184727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4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2" name="Рисунок 66">
            <a:extLst>
              <a:ext uri="{FF2B5EF4-FFF2-40B4-BE49-F238E27FC236}">
                <a16:creationId xmlns:a16="http://schemas.microsoft.com/office/drawing/2014/main" id="{7ABAEEA9-1A42-492B-85BB-78CF2F77A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423" y="5832765"/>
            <a:ext cx="1075050" cy="107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68" descr="Изображение выглядит как графическая вставка, мультфильм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F1C086-0AAA-483B-A134-E538AAF420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1466" y="3538901"/>
            <a:ext cx="3028931" cy="30289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46" descr="Изображение выглядит как зарисовка, рисунок, искусство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359314-F18B-416A-A3B8-E59B1898E4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91960">
            <a:off x="6328457" y="1563231"/>
            <a:ext cx="1138674" cy="11386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50">
            <a:extLst>
              <a:ext uri="{FF2B5EF4-FFF2-40B4-BE49-F238E27FC236}">
                <a16:creationId xmlns:a16="http://schemas.microsoft.com/office/drawing/2014/main" id="{E980EC0B-997B-4573-BE4B-F60B436D54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0845" y="766002"/>
            <a:ext cx="1333478" cy="1333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52">
            <a:extLst>
              <a:ext uri="{FF2B5EF4-FFF2-40B4-BE49-F238E27FC236}">
                <a16:creationId xmlns:a16="http://schemas.microsoft.com/office/drawing/2014/main" id="{BDE34D58-3CC2-45A6-BC45-73EB432E0F8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6470" t="60304" r="52807"/>
          <a:stretch>
            <a:fillRect/>
          </a:stretch>
        </p:blipFill>
        <p:spPr>
          <a:xfrm rot="1621551">
            <a:off x="4123265" y="2155892"/>
            <a:ext cx="988438" cy="12771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Рисунок 26">
            <a:extLst>
              <a:ext uri="{FF2B5EF4-FFF2-40B4-BE49-F238E27FC236}">
                <a16:creationId xmlns:a16="http://schemas.microsoft.com/office/drawing/2014/main" id="{8B0EAC54-47E4-4EF8-B977-7D647798F82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3493" t="8657" r="21452" b="4094"/>
          <a:stretch>
            <a:fillRect/>
          </a:stretch>
        </p:blipFill>
        <p:spPr>
          <a:xfrm rot="2269738">
            <a:off x="7240166" y="1723572"/>
            <a:ext cx="684711" cy="10851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8B90D235-4C47-4B19-B35E-BFF15F15A70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7864" t="21264" r="21712" b="18598"/>
          <a:stretch>
            <a:fillRect/>
          </a:stretch>
        </p:blipFill>
        <p:spPr>
          <a:xfrm rot="3042543">
            <a:off x="7315097" y="2396929"/>
            <a:ext cx="1053544" cy="1044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Рисунок 28">
            <a:extLst>
              <a:ext uri="{FF2B5EF4-FFF2-40B4-BE49-F238E27FC236}">
                <a16:creationId xmlns:a16="http://schemas.microsoft.com/office/drawing/2014/main" id="{960DB143-5D3C-4184-989C-811B81F1D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7086" t="4353" r="20158" b="10775"/>
          <a:stretch>
            <a:fillRect/>
          </a:stretch>
        </p:blipFill>
        <p:spPr>
          <a:xfrm rot="7535197">
            <a:off x="7254575" y="3105906"/>
            <a:ext cx="656118" cy="105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Рисунок 30">
            <a:extLst>
              <a:ext uri="{FF2B5EF4-FFF2-40B4-BE49-F238E27FC236}">
                <a16:creationId xmlns:a16="http://schemas.microsoft.com/office/drawing/2014/main" id="{783CF667-CCA8-446D-A7FA-5CA3B2255BB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3900" t="1400" r="14963" b="8940"/>
          <a:stretch>
            <a:fillRect/>
          </a:stretch>
        </p:blipFill>
        <p:spPr>
          <a:xfrm rot="13780999">
            <a:off x="5389420" y="2897510"/>
            <a:ext cx="756620" cy="11150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Рисунок 31">
            <a:extLst>
              <a:ext uri="{FF2B5EF4-FFF2-40B4-BE49-F238E27FC236}">
                <a16:creationId xmlns:a16="http://schemas.microsoft.com/office/drawing/2014/main" id="{4480A7A9-C193-4CC0-BB6F-063FC3ED0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0737" t="10986" r="17866"/>
          <a:stretch>
            <a:fillRect/>
          </a:stretch>
        </p:blipFill>
        <p:spPr>
          <a:xfrm rot="10425586">
            <a:off x="6275143" y="3163805"/>
            <a:ext cx="759848" cy="11070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Рисунок 32">
            <a:extLst>
              <a:ext uri="{FF2B5EF4-FFF2-40B4-BE49-F238E27FC236}">
                <a16:creationId xmlns:a16="http://schemas.microsoft.com/office/drawing/2014/main" id="{C410AE89-AEA5-47FD-A122-37F328387AC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0401" t="9219" r="4259" b="15539"/>
          <a:stretch>
            <a:fillRect/>
          </a:stretch>
        </p:blipFill>
        <p:spPr>
          <a:xfrm rot="1616257">
            <a:off x="5324725" y="2205225"/>
            <a:ext cx="1015084" cy="9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Рисунок 33">
            <a:extLst>
              <a:ext uri="{FF2B5EF4-FFF2-40B4-BE49-F238E27FC236}">
                <a16:creationId xmlns:a16="http://schemas.microsoft.com/office/drawing/2014/main" id="{24E18314-945A-4C8F-9859-E122D1A999E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3273" t="12327" r="1251" b="20976"/>
          <a:stretch>
            <a:fillRect/>
          </a:stretch>
        </p:blipFill>
        <p:spPr>
          <a:xfrm rot="5814467">
            <a:off x="5763457" y="1599793"/>
            <a:ext cx="1016913" cy="870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Рисунок 42">
            <a:extLst>
              <a:ext uri="{FF2B5EF4-FFF2-40B4-BE49-F238E27FC236}">
                <a16:creationId xmlns:a16="http://schemas.microsoft.com/office/drawing/2014/main" id="{2784E511-3A08-4F18-B1F1-F04C014071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1302" y="4214753"/>
            <a:ext cx="1998631" cy="724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Рисунок 43">
            <a:extLst>
              <a:ext uri="{FF2B5EF4-FFF2-40B4-BE49-F238E27FC236}">
                <a16:creationId xmlns:a16="http://schemas.microsoft.com/office/drawing/2014/main" id="{FE92F902-AE7F-470D-A647-BD7512F721B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54" y="3426156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Рисунок 44">
            <a:extLst>
              <a:ext uri="{FF2B5EF4-FFF2-40B4-BE49-F238E27FC236}">
                <a16:creationId xmlns:a16="http://schemas.microsoft.com/office/drawing/2014/main" id="{4B7B69E0-1821-4799-BB6A-4EA0FA1BE5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64" y="5037649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Рисунок 45">
            <a:extLst>
              <a:ext uri="{FF2B5EF4-FFF2-40B4-BE49-F238E27FC236}">
                <a16:creationId xmlns:a16="http://schemas.microsoft.com/office/drawing/2014/main" id="{2F591DD1-252B-4D6A-B338-E66DB7FC03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1088" y="5871490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Рисунок 46">
            <a:extLst>
              <a:ext uri="{FF2B5EF4-FFF2-40B4-BE49-F238E27FC236}">
                <a16:creationId xmlns:a16="http://schemas.microsoft.com/office/drawing/2014/main" id="{00EFF470-9089-4DCE-A5C2-A3A06A1F2B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7536" y="2589855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Рисунок 47">
            <a:extLst>
              <a:ext uri="{FF2B5EF4-FFF2-40B4-BE49-F238E27FC236}">
                <a16:creationId xmlns:a16="http://schemas.microsoft.com/office/drawing/2014/main" id="{737AE927-4AB1-45C9-851D-AC0A187816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841" y="1785878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Рисунок 48">
            <a:extLst>
              <a:ext uri="{FF2B5EF4-FFF2-40B4-BE49-F238E27FC236}">
                <a16:creationId xmlns:a16="http://schemas.microsoft.com/office/drawing/2014/main" id="{DDE84546-E86F-4895-BE41-510B5A43ED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0971" y="981901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Рисунок 49">
            <a:extLst>
              <a:ext uri="{FF2B5EF4-FFF2-40B4-BE49-F238E27FC236}">
                <a16:creationId xmlns:a16="http://schemas.microsoft.com/office/drawing/2014/main" id="{B40A2426-2B66-48C7-914B-531041BFD6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2190" y="160632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2" name="TextBox 50">
            <a:extLst>
              <a:ext uri="{FF2B5EF4-FFF2-40B4-BE49-F238E27FC236}">
                <a16:creationId xmlns:a16="http://schemas.microsoft.com/office/drawing/2014/main" id="{4439C525-FDDE-4E6F-AABD-C94D6B58427B}"/>
              </a:ext>
            </a:extLst>
          </p:cNvPr>
          <p:cNvSpPr txBox="1"/>
          <p:nvPr/>
        </p:nvSpPr>
        <p:spPr>
          <a:xfrm>
            <a:off x="476310" y="215725"/>
            <a:ext cx="138531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У…Ы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3" name="TextBox 51">
            <a:extLst>
              <a:ext uri="{FF2B5EF4-FFF2-40B4-BE49-F238E27FC236}">
                <a16:creationId xmlns:a16="http://schemas.microsoft.com/office/drawing/2014/main" id="{7D407286-EAF1-487E-9D40-AF98BCCAADA4}"/>
              </a:ext>
            </a:extLst>
          </p:cNvPr>
          <p:cNvSpPr txBox="1"/>
          <p:nvPr/>
        </p:nvSpPr>
        <p:spPr>
          <a:xfrm>
            <a:off x="1233790" y="1034250"/>
            <a:ext cx="126509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У…И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4" name="TextBox 52">
            <a:extLst>
              <a:ext uri="{FF2B5EF4-FFF2-40B4-BE49-F238E27FC236}">
                <a16:creationId xmlns:a16="http://schemas.microsoft.com/office/drawing/2014/main" id="{478BDBA5-E4FA-413D-8438-BCA0E14FBEFA}"/>
              </a:ext>
            </a:extLst>
          </p:cNvPr>
          <p:cNvSpPr txBox="1"/>
          <p:nvPr/>
        </p:nvSpPr>
        <p:spPr>
          <a:xfrm>
            <a:off x="142838" y="1826797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5" name="TextBox 53">
            <a:extLst>
              <a:ext uri="{FF2B5EF4-FFF2-40B4-BE49-F238E27FC236}">
                <a16:creationId xmlns:a16="http://schemas.microsoft.com/office/drawing/2014/main" id="{8CA34083-F016-4967-AEA8-9AAF03D59B13}"/>
              </a:ext>
            </a:extLst>
          </p:cNvPr>
          <p:cNvSpPr txBox="1"/>
          <p:nvPr/>
        </p:nvSpPr>
        <p:spPr>
          <a:xfrm>
            <a:off x="761302" y="2634240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6" name="TextBox 54">
            <a:extLst>
              <a:ext uri="{FF2B5EF4-FFF2-40B4-BE49-F238E27FC236}">
                <a16:creationId xmlns:a16="http://schemas.microsoft.com/office/drawing/2014/main" id="{F74F18CB-89B9-48DB-A00D-A5874BDA91D6}"/>
              </a:ext>
            </a:extLst>
          </p:cNvPr>
          <p:cNvSpPr txBox="1"/>
          <p:nvPr/>
        </p:nvSpPr>
        <p:spPr>
          <a:xfrm>
            <a:off x="20683" y="3479593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7" name="TextBox 55">
            <a:extLst>
              <a:ext uri="{FF2B5EF4-FFF2-40B4-BE49-F238E27FC236}">
                <a16:creationId xmlns:a16="http://schemas.microsoft.com/office/drawing/2014/main" id="{962B1CD4-8B60-4DE2-869F-17DEC4C0C8A1}"/>
              </a:ext>
            </a:extLst>
          </p:cNvPr>
          <p:cNvSpPr txBox="1"/>
          <p:nvPr/>
        </p:nvSpPr>
        <p:spPr>
          <a:xfrm>
            <a:off x="741258" y="4234275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8" name="TextBox 56">
            <a:extLst>
              <a:ext uri="{FF2B5EF4-FFF2-40B4-BE49-F238E27FC236}">
                <a16:creationId xmlns:a16="http://schemas.microsoft.com/office/drawing/2014/main" id="{4BACEBAB-EB12-48F2-BB9D-54F321F60B7D}"/>
              </a:ext>
            </a:extLst>
          </p:cNvPr>
          <p:cNvSpPr txBox="1"/>
          <p:nvPr/>
        </p:nvSpPr>
        <p:spPr>
          <a:xfrm>
            <a:off x="5653085" y="2971800"/>
            <a:ext cx="9144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uk-UA" sz="1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5DE50D04-9302-45BF-820E-75A8CF0BDC19}"/>
              </a:ext>
            </a:extLst>
          </p:cNvPr>
          <p:cNvSpPr txBox="1"/>
          <p:nvPr/>
        </p:nvSpPr>
        <p:spPr>
          <a:xfrm>
            <a:off x="73060" y="5077553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НО…ОК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D3A3C88D-95B1-4B73-BD35-1ACE5526C4D7}"/>
              </a:ext>
            </a:extLst>
          </p:cNvPr>
          <p:cNvSpPr txBox="1"/>
          <p:nvPr/>
        </p:nvSpPr>
        <p:spPr>
          <a:xfrm>
            <a:off x="726911" y="5936394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МЕ…ОК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796D3B-6084-4517-BDED-09A0B4F52BD3}"/>
              </a:ext>
            </a:extLst>
          </p:cNvPr>
          <p:cNvSpPr txBox="1"/>
          <p:nvPr/>
        </p:nvSpPr>
        <p:spPr>
          <a:xfrm>
            <a:off x="825575" y="141826"/>
            <a:ext cx="55495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6515DFF-54AF-48A2-8607-1C420EB71F7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6288" y="1676634"/>
            <a:ext cx="981544" cy="10729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7E288A-9F5A-4A38-BDD1-79BCB5F961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880" y="3363208"/>
            <a:ext cx="945654" cy="1033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D63B471-8A3B-4647-ACC0-D03D40C413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282" y="4920322"/>
            <a:ext cx="981544" cy="10729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8814CC-C936-40D6-B7B0-74FBF1914B94}"/>
              </a:ext>
            </a:extLst>
          </p:cNvPr>
          <p:cNvSpPr txBox="1"/>
          <p:nvPr/>
        </p:nvSpPr>
        <p:spPr>
          <a:xfrm>
            <a:off x="1506858" y="991374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FC3895F5-B0B7-4D15-9757-D6F94D568CFB}"/>
              </a:ext>
            </a:extLst>
          </p:cNvPr>
          <p:cNvSpPr txBox="1"/>
          <p:nvPr/>
        </p:nvSpPr>
        <p:spPr>
          <a:xfrm>
            <a:off x="1469687" y="2593393"/>
            <a:ext cx="606905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7" name="Рисунок 50">
            <a:extLst>
              <a:ext uri="{FF2B5EF4-FFF2-40B4-BE49-F238E27FC236}">
                <a16:creationId xmlns:a16="http://schemas.microsoft.com/office/drawing/2014/main" id="{A466A6B5-47C1-42D6-8E89-6330B9ECC0A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46" y="4076788"/>
            <a:ext cx="1109569" cy="1066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Рисунок 52">
            <a:extLst>
              <a:ext uri="{FF2B5EF4-FFF2-40B4-BE49-F238E27FC236}">
                <a16:creationId xmlns:a16="http://schemas.microsoft.com/office/drawing/2014/main" id="{1BD35E50-11AE-451C-9D4E-DB74BF442D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8123" y="5811204"/>
            <a:ext cx="1079485" cy="10379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E8844E07-22CC-41D8-8000-72406937DEAD}"/>
              </a:ext>
            </a:extLst>
          </p:cNvPr>
          <p:cNvSpPr/>
          <p:nvPr/>
        </p:nvSpPr>
        <p:spPr>
          <a:xfrm>
            <a:off x="6267679" y="959421"/>
            <a:ext cx="1236002" cy="397898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С  Ш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323C44-157D-4560-AD30-4F0A6B220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5">
            <a:extLst>
              <a:ext uri="{FF2B5EF4-FFF2-40B4-BE49-F238E27FC236}">
                <a16:creationId xmlns:a16="http://schemas.microsoft.com/office/drawing/2014/main" id="{8BC63639-E8ED-4273-894A-3DE1559EBA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23827" y="160632"/>
            <a:ext cx="5960114" cy="58210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54">
            <a:extLst>
              <a:ext uri="{FF2B5EF4-FFF2-40B4-BE49-F238E27FC236}">
                <a16:creationId xmlns:a16="http://schemas.microsoft.com/office/drawing/2014/main" id="{1E49129A-4A18-4880-82BA-7EF8037D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26" t="31409" r="5006" b="35376"/>
          <a:stretch>
            <a:fillRect/>
          </a:stretch>
        </p:blipFill>
        <p:spPr>
          <a:xfrm>
            <a:off x="6076380" y="387440"/>
            <a:ext cx="1654990" cy="6416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56">
            <a:extLst>
              <a:ext uri="{FF2B5EF4-FFF2-40B4-BE49-F238E27FC236}">
                <a16:creationId xmlns:a16="http://schemas.microsoft.com/office/drawing/2014/main" id="{D798DE48-FB4C-4E75-B807-F9FFEA5B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179" y="882551"/>
            <a:ext cx="1525895" cy="1525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7">
            <a:extLst>
              <a:ext uri="{FF2B5EF4-FFF2-40B4-BE49-F238E27FC236}">
                <a16:creationId xmlns:a16="http://schemas.microsoft.com/office/drawing/2014/main" id="{FDF5963D-3E15-45A2-BCF2-7F10A4788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172" y="2258394"/>
            <a:ext cx="1321975" cy="13219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58">
            <a:extLst>
              <a:ext uri="{FF2B5EF4-FFF2-40B4-BE49-F238E27FC236}">
                <a16:creationId xmlns:a16="http://schemas.microsoft.com/office/drawing/2014/main" id="{08ABD7F3-30FF-4F53-8EEE-215F33150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380" y="3334944"/>
            <a:ext cx="1867790" cy="18677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59">
            <a:extLst>
              <a:ext uri="{FF2B5EF4-FFF2-40B4-BE49-F238E27FC236}">
                <a16:creationId xmlns:a16="http://schemas.microsoft.com/office/drawing/2014/main" id="{3C5F770C-779E-470B-9A9D-C2375B8C7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412" y="4140988"/>
            <a:ext cx="1683492" cy="1683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62">
            <a:extLst>
              <a:ext uri="{FF2B5EF4-FFF2-40B4-BE49-F238E27FC236}">
                <a16:creationId xmlns:a16="http://schemas.microsoft.com/office/drawing/2014/main" id="{E0A034F2-1096-4596-849E-8EEFADCE3F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662" y="3717328"/>
            <a:ext cx="1472878" cy="1472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50">
            <a:extLst>
              <a:ext uri="{FF2B5EF4-FFF2-40B4-BE49-F238E27FC236}">
                <a16:creationId xmlns:a16="http://schemas.microsoft.com/office/drawing/2014/main" id="{0F048208-9739-4BF1-9016-E18011594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0845" y="766002"/>
            <a:ext cx="1333478" cy="1333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52">
            <a:extLst>
              <a:ext uri="{FF2B5EF4-FFF2-40B4-BE49-F238E27FC236}">
                <a16:creationId xmlns:a16="http://schemas.microsoft.com/office/drawing/2014/main" id="{F0A07533-5A5F-4940-ABE9-627ADE7AF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6470" t="60304" r="52807"/>
          <a:stretch>
            <a:fillRect/>
          </a:stretch>
        </p:blipFill>
        <p:spPr>
          <a:xfrm rot="1621551">
            <a:off x="4123265" y="2155892"/>
            <a:ext cx="988438" cy="12771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42">
            <a:extLst>
              <a:ext uri="{FF2B5EF4-FFF2-40B4-BE49-F238E27FC236}">
                <a16:creationId xmlns:a16="http://schemas.microsoft.com/office/drawing/2014/main" id="{28620DEF-76C9-4DBC-9568-7D36911D42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02" y="4214753"/>
            <a:ext cx="1998631" cy="724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43">
            <a:extLst>
              <a:ext uri="{FF2B5EF4-FFF2-40B4-BE49-F238E27FC236}">
                <a16:creationId xmlns:a16="http://schemas.microsoft.com/office/drawing/2014/main" id="{B8BAF5F1-DD41-4D9E-8FBD-9275148484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54" y="3426156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44">
            <a:extLst>
              <a:ext uri="{FF2B5EF4-FFF2-40B4-BE49-F238E27FC236}">
                <a16:creationId xmlns:a16="http://schemas.microsoft.com/office/drawing/2014/main" id="{214E1516-FDD4-44E1-B016-ACDAEECE92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64" y="5037649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Рисунок 45">
            <a:extLst>
              <a:ext uri="{FF2B5EF4-FFF2-40B4-BE49-F238E27FC236}">
                <a16:creationId xmlns:a16="http://schemas.microsoft.com/office/drawing/2014/main" id="{748600BD-FEE4-4D6C-A538-66FAF275B4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88" y="5871490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46">
            <a:extLst>
              <a:ext uri="{FF2B5EF4-FFF2-40B4-BE49-F238E27FC236}">
                <a16:creationId xmlns:a16="http://schemas.microsoft.com/office/drawing/2014/main" id="{F7FC7306-D568-450B-B607-1DB671C035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536" y="2589855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Рисунок 47">
            <a:extLst>
              <a:ext uri="{FF2B5EF4-FFF2-40B4-BE49-F238E27FC236}">
                <a16:creationId xmlns:a16="http://schemas.microsoft.com/office/drawing/2014/main" id="{4351CBA5-0F5B-4E17-9277-5020CF8A0F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841" y="1785878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48">
            <a:extLst>
              <a:ext uri="{FF2B5EF4-FFF2-40B4-BE49-F238E27FC236}">
                <a16:creationId xmlns:a16="http://schemas.microsoft.com/office/drawing/2014/main" id="{138CADC2-4A15-47B7-9116-D5EA9CE73B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971" y="981901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Рисунок 49">
            <a:extLst>
              <a:ext uri="{FF2B5EF4-FFF2-40B4-BE49-F238E27FC236}">
                <a16:creationId xmlns:a16="http://schemas.microsoft.com/office/drawing/2014/main" id="{AF244D02-FE3E-4542-B7B8-143ED76AF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190" y="160632"/>
            <a:ext cx="1993565" cy="7254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TextBox 50">
            <a:extLst>
              <a:ext uri="{FF2B5EF4-FFF2-40B4-BE49-F238E27FC236}">
                <a16:creationId xmlns:a16="http://schemas.microsoft.com/office/drawing/2014/main" id="{45CF99BE-A751-4F53-9F37-E4467354018D}"/>
              </a:ext>
            </a:extLst>
          </p:cNvPr>
          <p:cNvSpPr txBox="1"/>
          <p:nvPr/>
        </p:nvSpPr>
        <p:spPr>
          <a:xfrm>
            <a:off x="476310" y="215725"/>
            <a:ext cx="138531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У…Ы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1" name="TextBox 51">
            <a:extLst>
              <a:ext uri="{FF2B5EF4-FFF2-40B4-BE49-F238E27FC236}">
                <a16:creationId xmlns:a16="http://schemas.microsoft.com/office/drawing/2014/main" id="{0763B352-33D4-4996-9C63-E9F9D8FA6D2C}"/>
              </a:ext>
            </a:extLst>
          </p:cNvPr>
          <p:cNvSpPr txBox="1"/>
          <p:nvPr/>
        </p:nvSpPr>
        <p:spPr>
          <a:xfrm>
            <a:off x="1233790" y="1034250"/>
            <a:ext cx="126509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У…И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0A3529F6-7747-42DB-B4BA-ABDFF61CC8C1}"/>
              </a:ext>
            </a:extLst>
          </p:cNvPr>
          <p:cNvSpPr txBox="1"/>
          <p:nvPr/>
        </p:nvSpPr>
        <p:spPr>
          <a:xfrm>
            <a:off x="142838" y="1826797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3" name="TextBox 53">
            <a:extLst>
              <a:ext uri="{FF2B5EF4-FFF2-40B4-BE49-F238E27FC236}">
                <a16:creationId xmlns:a16="http://schemas.microsoft.com/office/drawing/2014/main" id="{1254F61E-FA6B-425E-BB5C-EB3BF0104D93}"/>
              </a:ext>
            </a:extLst>
          </p:cNvPr>
          <p:cNvSpPr txBox="1"/>
          <p:nvPr/>
        </p:nvSpPr>
        <p:spPr>
          <a:xfrm>
            <a:off x="761302" y="2634240"/>
            <a:ext cx="19784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МИ…КА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4" name="TextBox 54">
            <a:extLst>
              <a:ext uri="{FF2B5EF4-FFF2-40B4-BE49-F238E27FC236}">
                <a16:creationId xmlns:a16="http://schemas.microsoft.com/office/drawing/2014/main" id="{E7804E1D-60E5-4C13-9CCA-A77A5946300A}"/>
              </a:ext>
            </a:extLst>
          </p:cNvPr>
          <p:cNvSpPr txBox="1"/>
          <p:nvPr/>
        </p:nvSpPr>
        <p:spPr>
          <a:xfrm>
            <a:off x="20683" y="3479593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5" name="TextBox 55">
            <a:extLst>
              <a:ext uri="{FF2B5EF4-FFF2-40B4-BE49-F238E27FC236}">
                <a16:creationId xmlns:a16="http://schemas.microsoft.com/office/drawing/2014/main" id="{83C192D8-4A60-4C7B-9EBD-3FEB937879C0}"/>
              </a:ext>
            </a:extLst>
          </p:cNvPr>
          <p:cNvSpPr txBox="1"/>
          <p:nvPr/>
        </p:nvSpPr>
        <p:spPr>
          <a:xfrm>
            <a:off x="741258" y="4234275"/>
            <a:ext cx="202171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КРЫ…А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6" name="TextBox 57">
            <a:extLst>
              <a:ext uri="{FF2B5EF4-FFF2-40B4-BE49-F238E27FC236}">
                <a16:creationId xmlns:a16="http://schemas.microsoft.com/office/drawing/2014/main" id="{BA4585DA-BFB9-408C-BDB4-DEF2E2BFD9FF}"/>
              </a:ext>
            </a:extLst>
          </p:cNvPr>
          <p:cNvSpPr txBox="1"/>
          <p:nvPr/>
        </p:nvSpPr>
        <p:spPr>
          <a:xfrm>
            <a:off x="73060" y="5077553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НО…ОК</a:t>
            </a:r>
            <a:endParaRPr lang="uk-UA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7" name="TextBox 58">
            <a:extLst>
              <a:ext uri="{FF2B5EF4-FFF2-40B4-BE49-F238E27FC236}">
                <a16:creationId xmlns:a16="http://schemas.microsoft.com/office/drawing/2014/main" id="{B1F030CE-2F7C-4CBE-900B-D04F91B127A5}"/>
              </a:ext>
            </a:extLst>
          </p:cNvPr>
          <p:cNvSpPr txBox="1"/>
          <p:nvPr/>
        </p:nvSpPr>
        <p:spPr>
          <a:xfrm>
            <a:off x="726911" y="5936394"/>
            <a:ext cx="19800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МЕ…ОК</a:t>
            </a:r>
            <a:endParaRPr lang="uk-UA" sz="36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35F32E-F90C-4485-9C74-8AB1A45A59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8041" y="3657918"/>
            <a:ext cx="3029975" cy="30238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1328E7C-DC88-48D5-8EF1-F2153B9CD7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8682" y="979898"/>
            <a:ext cx="1237595" cy="12436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85282D0-80AE-49C7-B138-D2CB87FE86FB}"/>
              </a:ext>
            </a:extLst>
          </p:cNvPr>
          <p:cNvSpPr txBox="1"/>
          <p:nvPr/>
        </p:nvSpPr>
        <p:spPr>
          <a:xfrm>
            <a:off x="825575" y="141826"/>
            <a:ext cx="55495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893125-EFA7-441F-A6CC-C45D411258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4230">
            <a:off x="7058568" y="1653075"/>
            <a:ext cx="1213209" cy="12863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15ABBD0-C6D6-454C-8C7B-F2450E6A6C53}"/>
              </a:ext>
            </a:extLst>
          </p:cNvPr>
          <p:cNvSpPr txBox="1"/>
          <p:nvPr/>
        </p:nvSpPr>
        <p:spPr>
          <a:xfrm>
            <a:off x="1515919" y="981955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8" name="Рисунок 27">
            <a:extLst>
              <a:ext uri="{FF2B5EF4-FFF2-40B4-BE49-F238E27FC236}">
                <a16:creationId xmlns:a16="http://schemas.microsoft.com/office/drawing/2014/main" id="{C1D9B999-344F-4933-A23A-20C251FA547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7864" t="21264" r="21712" b="18598"/>
          <a:stretch>
            <a:fillRect/>
          </a:stretch>
        </p:blipFill>
        <p:spPr>
          <a:xfrm rot="3042543">
            <a:off x="7315097" y="2396929"/>
            <a:ext cx="1053544" cy="1044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54CD1D95-26B5-4BC5-94D4-E75954D58246}"/>
              </a:ext>
            </a:extLst>
          </p:cNvPr>
          <p:cNvSpPr/>
          <p:nvPr/>
        </p:nvSpPr>
        <p:spPr>
          <a:xfrm>
            <a:off x="6073117" y="2507631"/>
            <a:ext cx="1206697" cy="6006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C189E3-F5A0-4B31-BF48-07B240B96541}"/>
              </a:ext>
            </a:extLst>
          </p:cNvPr>
          <p:cNvSpPr txBox="1"/>
          <p:nvPr/>
        </p:nvSpPr>
        <p:spPr>
          <a:xfrm>
            <a:off x="6073118" y="2473131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97CDF0-3FC4-4252-84EA-0CE30C4708F0}"/>
              </a:ext>
            </a:extLst>
          </p:cNvPr>
          <p:cNvSpPr txBox="1"/>
          <p:nvPr/>
        </p:nvSpPr>
        <p:spPr>
          <a:xfrm>
            <a:off x="6529489" y="2496217"/>
            <a:ext cx="664553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C5F834-415A-49FB-AD6A-A60012D93DAC}"/>
              </a:ext>
            </a:extLst>
          </p:cNvPr>
          <p:cNvSpPr txBox="1"/>
          <p:nvPr/>
        </p:nvSpPr>
        <p:spPr>
          <a:xfrm>
            <a:off x="905853" y="1772368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3" name="Рисунок 28">
            <a:extLst>
              <a:ext uri="{FF2B5EF4-FFF2-40B4-BE49-F238E27FC236}">
                <a16:creationId xmlns:a16="http://schemas.microsoft.com/office/drawing/2014/main" id="{77C30A1A-5E40-4A79-98E3-03A9DFD941D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7086" t="4353" r="20158" b="10775"/>
          <a:stretch>
            <a:fillRect/>
          </a:stretch>
        </p:blipFill>
        <p:spPr>
          <a:xfrm rot="7535197">
            <a:off x="7254575" y="3105906"/>
            <a:ext cx="656118" cy="105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B0FABEF-5412-43F6-A4E3-2123842293BC}"/>
              </a:ext>
            </a:extLst>
          </p:cNvPr>
          <p:cNvSpPr txBox="1"/>
          <p:nvPr/>
        </p:nvSpPr>
        <p:spPr>
          <a:xfrm>
            <a:off x="1449726" y="2584993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8" name="Рисунок 31">
            <a:extLst>
              <a:ext uri="{FF2B5EF4-FFF2-40B4-BE49-F238E27FC236}">
                <a16:creationId xmlns:a16="http://schemas.microsoft.com/office/drawing/2014/main" id="{C5FC9D93-D6F4-453A-AE44-3936487E421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0737" t="10986" r="17866"/>
          <a:stretch>
            <a:fillRect/>
          </a:stretch>
        </p:blipFill>
        <p:spPr>
          <a:xfrm rot="10425586">
            <a:off x="6275143" y="3163805"/>
            <a:ext cx="759848" cy="11070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7FCDA6E-9B33-4B7B-AD74-71D75C8A0760}"/>
              </a:ext>
            </a:extLst>
          </p:cNvPr>
          <p:cNvSpPr txBox="1"/>
          <p:nvPr/>
        </p:nvSpPr>
        <p:spPr>
          <a:xfrm>
            <a:off x="1095069" y="3433102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0" name="Рисунок 30">
            <a:extLst>
              <a:ext uri="{FF2B5EF4-FFF2-40B4-BE49-F238E27FC236}">
                <a16:creationId xmlns:a16="http://schemas.microsoft.com/office/drawing/2014/main" id="{462E56C3-9BCA-4640-A46D-D5F1FCECD9A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3900" t="1400" r="14963" b="8940"/>
          <a:stretch>
            <a:fillRect/>
          </a:stretch>
        </p:blipFill>
        <p:spPr>
          <a:xfrm rot="13780999">
            <a:off x="5389420" y="2897510"/>
            <a:ext cx="756620" cy="11150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1" name="Рисунок 32">
            <a:extLst>
              <a:ext uri="{FF2B5EF4-FFF2-40B4-BE49-F238E27FC236}">
                <a16:creationId xmlns:a16="http://schemas.microsoft.com/office/drawing/2014/main" id="{D0D35A77-8166-4437-8C44-BEA1CEF343B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20401" t="9219" r="4259" b="15539"/>
          <a:stretch>
            <a:fillRect/>
          </a:stretch>
        </p:blipFill>
        <p:spPr>
          <a:xfrm rot="1616257">
            <a:off x="5058314" y="2336252"/>
            <a:ext cx="1015084" cy="9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2" name="Рисунок 33">
            <a:extLst>
              <a:ext uri="{FF2B5EF4-FFF2-40B4-BE49-F238E27FC236}">
                <a16:creationId xmlns:a16="http://schemas.microsoft.com/office/drawing/2014/main" id="{A8595CFF-0DEA-4186-90A2-10C9C43F73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23273" t="12327" r="1251" b="20976"/>
          <a:stretch>
            <a:fillRect/>
          </a:stretch>
        </p:blipFill>
        <p:spPr>
          <a:xfrm rot="5111905">
            <a:off x="5663581" y="1613119"/>
            <a:ext cx="1016913" cy="8701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AAF05F0-D47D-4F5C-81DD-8164126DEEDB}"/>
              </a:ext>
            </a:extLst>
          </p:cNvPr>
          <p:cNvSpPr txBox="1"/>
          <p:nvPr/>
        </p:nvSpPr>
        <p:spPr>
          <a:xfrm>
            <a:off x="1752332" y="4187982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8DF867-AF86-4A90-B099-7AB23D7C0E06}"/>
              </a:ext>
            </a:extLst>
          </p:cNvPr>
          <p:cNvSpPr txBox="1"/>
          <p:nvPr/>
        </p:nvSpPr>
        <p:spPr>
          <a:xfrm>
            <a:off x="1401916" y="5899287"/>
            <a:ext cx="7008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0070C0"/>
                </a:solidFill>
                <a:uFillTx/>
                <a:latin typeface="Arial" pitchFamily="34"/>
                <a:cs typeface="Arial" pitchFamily="34"/>
              </a:rPr>
              <a:t>Ш</a:t>
            </a:r>
            <a:endParaRPr lang="uk-UA" sz="4000" b="1" i="0" u="none" strike="noStrike" kern="1200" cap="none" spc="0" baseline="0" dirty="0">
              <a:solidFill>
                <a:srgbClr val="0070C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DF2D4B-B230-4E25-B84F-9F90F1C13AF5}"/>
              </a:ext>
            </a:extLst>
          </p:cNvPr>
          <p:cNvSpPr txBox="1"/>
          <p:nvPr/>
        </p:nvSpPr>
        <p:spPr>
          <a:xfrm>
            <a:off x="799961" y="5027749"/>
            <a:ext cx="52623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cs typeface="Arial" pitchFamily="34"/>
              </a:rPr>
              <a:t>С</a:t>
            </a:r>
            <a:endParaRPr lang="uk-UA" sz="4000" b="1" i="0" u="none" strike="noStrike" kern="1200" cap="none" spc="0" baseline="0" dirty="0">
              <a:solidFill>
                <a:srgbClr val="FF0000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DBEE560-AE3E-4057-9095-6C3CA664B3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5121" y="5871490"/>
            <a:ext cx="1079086" cy="107298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74F4F2B-EE03-4304-BA1F-A9ACE9E222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40029" y="1087930"/>
            <a:ext cx="365791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0057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5" grpId="0"/>
      <p:bldP spid="35" grpId="1"/>
      <p:bldP spid="40" grpId="0"/>
      <p:bldP spid="40" grpId="1"/>
      <p:bldP spid="49" grpId="0" animBg="1"/>
      <p:bldP spid="49" grpId="1" animBg="1"/>
      <p:bldP spid="50" grpId="0"/>
      <p:bldP spid="50" grpId="1"/>
      <p:bldP spid="50" grpId="2"/>
      <p:bldP spid="50" grpId="3"/>
      <p:bldP spid="50" grpId="4"/>
      <p:bldP spid="50" grpId="5"/>
      <p:bldP spid="50" grpId="6"/>
      <p:bldP spid="50" grpId="7"/>
      <p:bldP spid="50" grpId="8"/>
      <p:bldP spid="51" grpId="0"/>
      <p:bldP spid="51" grpId="1"/>
      <p:bldP spid="51" grpId="2"/>
      <p:bldP spid="51" grpId="3"/>
      <p:bldP spid="51" grpId="5"/>
      <p:bldP spid="51" grpId="6"/>
      <p:bldP spid="51" grpId="7"/>
      <p:bldP spid="51" grpId="8"/>
      <p:bldP spid="51" grpId="9"/>
      <p:bldP spid="51" grpId="10"/>
      <p:bldP spid="51" grpId="11"/>
      <p:bldP spid="51" grpId="12"/>
      <p:bldP spid="52" grpId="0"/>
      <p:bldP spid="52" grpId="1"/>
      <p:bldP spid="57" grpId="0"/>
      <p:bldP spid="57" grpId="1"/>
      <p:bldP spid="59" grpId="0"/>
      <p:bldP spid="59" grpId="1"/>
      <p:bldP spid="63" grpId="0"/>
      <p:bldP spid="63" grpId="1"/>
      <p:bldP spid="64" grpId="0"/>
      <p:bldP spid="64" grpId="1"/>
      <p:bldP spid="65" grpId="0"/>
      <p:bldP spid="65" grpId="1"/>
    </p:bldLst>
  </p:timing>
</p:sld>
</file>

<file path=ppt/theme/theme1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40CCFF-0711-4E55-80EA-97C83C6731D2}"/>
</file>

<file path=customXml/itemProps2.xml><?xml version="1.0" encoding="utf-8"?>
<ds:datastoreItem xmlns:ds="http://schemas.openxmlformats.org/officeDocument/2006/customXml" ds:itemID="{93B46262-785F-4C92-9106-F00F51C39971}"/>
</file>

<file path=customXml/itemProps3.xml><?xml version="1.0" encoding="utf-8"?>
<ds:datastoreItem xmlns:ds="http://schemas.openxmlformats.org/officeDocument/2006/customXml" ds:itemID="{5963ABE9-1B11-4657-9EB9-CB1A95C2ADB5}"/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63</Words>
  <Application>Microsoft Office PowerPoint</Application>
  <PresentationFormat>Широкий екран</PresentationFormat>
  <Paragraphs>30</Paragraphs>
  <Slides>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1_Тема Office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24</cp:revision>
  <dcterms:created xsi:type="dcterms:W3CDTF">2025-12-03T08:05:16Z</dcterms:created>
  <dcterms:modified xsi:type="dcterms:W3CDTF">2025-12-17T08:58:51Z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