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1C79D-4583-4AD1-8A7A-773676ED7B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FC8C5-34C0-49AE-819F-9BE4E11F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3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C8C5-34C0-49AE-819F-9BE4E11FF6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8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C8C5-34C0-49AE-819F-9BE4E11FF6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3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7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5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5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8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2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3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6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5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3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3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5667-7305-4ACA-9CA5-D1C50D3A175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6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20"/>
            <a:ext cx="12335824" cy="69261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4" y="3009596"/>
            <a:ext cx="3070800" cy="307080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3175344" y="712396"/>
            <a:ext cx="7879961" cy="3427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tx1"/>
                </a:solidFill>
              </a:rPr>
              <a:t>та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AE1BA3-8395-592C-067C-1BC44EDCE4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49" y="1429490"/>
            <a:ext cx="2150479" cy="21504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F27B7C-43AD-AEE6-2AB0-8B8107EA6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67" y="1397703"/>
            <a:ext cx="2056674" cy="20566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BBF0AB-4AE0-1FBD-F18D-1AB2E8C99B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13" y="1231041"/>
            <a:ext cx="2330613" cy="23306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D3AAF6-62A6-70D9-BA0F-6B85CC522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24" y="1902762"/>
            <a:ext cx="1451789" cy="144591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51A86F-7CF9-14A1-634F-5F57532C65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73" y="1714993"/>
            <a:ext cx="1680531" cy="16805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A3A73F-A584-AC58-0FAF-75A9601E82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13" y="3452155"/>
            <a:ext cx="2494489" cy="27456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1FCC2F-F71A-AC4B-58BE-9A8372E2EA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76" y="1367064"/>
            <a:ext cx="2214054" cy="22140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93BD22-FE6E-0F1F-673D-62523EBA7B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55" y="1604562"/>
            <a:ext cx="1901391" cy="190139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B66B96-8263-1088-F238-A669C518B5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65" y="1666090"/>
            <a:ext cx="1590078" cy="16160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6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20"/>
            <a:ext cx="12335824" cy="69261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D35DEB-326A-64DE-870C-63AD5755EF7F}"/>
              </a:ext>
            </a:extLst>
          </p:cNvPr>
          <p:cNvSpPr txBox="1"/>
          <p:nvPr/>
        </p:nvSpPr>
        <p:spPr>
          <a:xfrm>
            <a:off x="2791223" y="631751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4" y="3009596"/>
            <a:ext cx="3070800" cy="307080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3175344" y="712396"/>
            <a:ext cx="7879961" cy="3427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tx1"/>
                </a:solidFill>
              </a:rPr>
              <a:t>И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AE1BA3-8395-592C-067C-1BC44EDCE4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49" y="1429490"/>
            <a:ext cx="2150479" cy="21504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F27B7C-43AD-AEE6-2AB0-8B8107EA6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67" y="1397703"/>
            <a:ext cx="2056674" cy="20566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BBF0AB-4AE0-1FBD-F18D-1AB2E8C99B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13" y="1231041"/>
            <a:ext cx="2330613" cy="23306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D3AAF6-62A6-70D9-BA0F-6B85CC522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24" y="1902762"/>
            <a:ext cx="1451789" cy="144591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51A86F-7CF9-14A1-634F-5F57532C65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73" y="1714993"/>
            <a:ext cx="1680531" cy="16805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A3A73F-A584-AC58-0FAF-75A9601E82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13" y="3452155"/>
            <a:ext cx="2494489" cy="27456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1FCC2F-F71A-AC4B-58BE-9A8372E2EA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76" y="1367064"/>
            <a:ext cx="2214054" cy="22140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93BD22-FE6E-0F1F-673D-62523EBA7B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55" y="1604562"/>
            <a:ext cx="1901391" cy="190139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B66B96-8263-1088-F238-A669C518B5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65" y="1666090"/>
            <a:ext cx="1590078" cy="16160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57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8985270-9A91-4396-89B4-F807145998F2}"/>
</file>

<file path=customXml/itemProps2.xml><?xml version="1.0" encoding="utf-8"?>
<ds:datastoreItem xmlns:ds="http://schemas.openxmlformats.org/officeDocument/2006/customXml" ds:itemID="{DEEC9618-9E44-4DE7-8244-B1EC558A9DD9}"/>
</file>

<file path=customXml/itemProps3.xml><?xml version="1.0" encoding="utf-8"?>
<ds:datastoreItem xmlns:ds="http://schemas.openxmlformats.org/officeDocument/2006/customXml" ds:itemID="{6CA06003-59E9-47C1-A2C4-A4B292A279F1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</Words>
  <Application>Microsoft Office PowerPoint</Application>
  <PresentationFormat>Широкоэкранный</PresentationFormat>
  <Paragraphs>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5</cp:revision>
  <dcterms:created xsi:type="dcterms:W3CDTF">2025-12-17T09:41:15Z</dcterms:created>
  <dcterms:modified xsi:type="dcterms:W3CDTF">2025-12-17T10:27:43Z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