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4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3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1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3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8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0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5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0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6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8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6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5605A-3F26-4FDD-B6B6-C9B82A2EFF9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3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03716" y="725215"/>
            <a:ext cx="9091247" cy="5312093"/>
          </a:xfrm>
          <a:prstGeom prst="roundRect">
            <a:avLst>
              <a:gd name="adj" fmla="val 7729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1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еня ошибся.</a:t>
            </a:r>
            <a:endParaRPr lang="ru-RU" b="0" i="0" dirty="0" smtClean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Напиши, </a:t>
            </a:r>
            <a:r>
              <a:rPr lang="ru-RU" b="1" i="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еня, что делают </a:t>
            </a:r>
            <a:r>
              <a:rPr lang="ru-RU" b="1" i="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ивотные: ё</a:t>
            </a:r>
            <a:r>
              <a:rPr lang="ru-RU" b="1" i="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ик, медве</a:t>
            </a:r>
            <a:r>
              <a:rPr lang="ru-RU" b="1" i="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онок, </a:t>
            </a:r>
            <a:r>
              <a:rPr lang="ru-RU" b="1" i="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уравль, у</a:t>
            </a:r>
            <a:r>
              <a:rPr lang="ru-RU" b="1" i="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и. </a:t>
            </a:r>
            <a:r>
              <a:rPr lang="ru-RU" b="1" i="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еня улыбнулся и написал. И вот что у него получилось:</a:t>
            </a: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r>
              <a:rPr lang="ru-RU" b="1" i="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еня, конечно, пошутил и нарочно до­пустил ошибки. Исправьте их.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2732" y="1894977"/>
            <a:ext cx="2160000" cy="3132000"/>
            <a:chOff x="3096620" y="2637690"/>
            <a:chExt cx="2294093" cy="328730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096620" y="2637690"/>
              <a:ext cx="2294093" cy="3287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r>
                <a:rPr lang="ru-RU" dirty="0">
                  <a:solidFill>
                    <a:srgbClr val="363636"/>
                  </a:solidFill>
                  <a:latin typeface="georgia" panose="02040502050405020303" pitchFamily="18" charset="0"/>
                </a:rPr>
                <a:t>Ё</a:t>
              </a:r>
              <a:r>
                <a:rPr lang="ru-RU" b="1" i="0" dirty="0" smtClean="0">
                  <a:solidFill>
                    <a:srgbClr val="0000FF"/>
                  </a:solidFill>
                  <a:effectLst/>
                  <a:latin typeface="georgia" panose="02040502050405020303" pitchFamily="18" charset="0"/>
                </a:rPr>
                <a:t>ж</a:t>
              </a:r>
              <a:r>
                <a:rPr lang="ru-RU" b="0" i="0" dirty="0" smtClean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ик лазает по деревьям.</a:t>
              </a:r>
              <a:endParaRPr lang="ru-RU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96" y="2754224"/>
              <a:ext cx="1720361" cy="258054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2689340" y="1894977"/>
            <a:ext cx="2160000" cy="3132000"/>
            <a:chOff x="2992178" y="2637690"/>
            <a:chExt cx="2294094" cy="328730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92178" y="2637690"/>
              <a:ext cx="2294094" cy="3287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FF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Ж</a:t>
              </a:r>
              <a:r>
                <a:rPr lang="ru-RU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уравль колется</a:t>
              </a:r>
              <a:r>
                <a:rPr lang="ru-RU" b="0" i="0" dirty="0" smtClean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.</a:t>
              </a:r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178" y="2927712"/>
              <a:ext cx="2246500" cy="2220075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7137495" y="1898417"/>
            <a:ext cx="2160000" cy="3132000"/>
            <a:chOff x="2992178" y="2637690"/>
            <a:chExt cx="2294094" cy="328730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992178" y="2637690"/>
              <a:ext cx="2294094" cy="3287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Медве</a:t>
              </a:r>
              <a:r>
                <a:rPr lang="ru-RU" dirty="0" smtClean="0">
                  <a:solidFill>
                    <a:srgbClr val="0000FF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ж</a:t>
              </a:r>
              <a:r>
                <a:rPr lang="ru-RU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онок</a:t>
              </a:r>
              <a:r>
                <a:rPr lang="ru-RU" dirty="0" smtClean="0">
                  <a:solidFill>
                    <a:srgbClr val="0000FF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ползает в е</a:t>
              </a:r>
              <a:r>
                <a:rPr lang="ru-RU" dirty="0" smtClean="0">
                  <a:solidFill>
                    <a:srgbClr val="0000FF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ж</a:t>
              </a:r>
              <a:r>
                <a:rPr lang="ru-RU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евике.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93" b="17074"/>
            <a:stretch/>
          </p:blipFill>
          <p:spPr>
            <a:xfrm>
              <a:off x="3096657" y="2826585"/>
              <a:ext cx="2085135" cy="214608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4925948" y="1894977"/>
            <a:ext cx="2160000" cy="3132000"/>
            <a:chOff x="7265739" y="2435467"/>
            <a:chExt cx="2160000" cy="3132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265739" y="2435467"/>
              <a:ext cx="2160000" cy="31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У</a:t>
              </a:r>
              <a:r>
                <a:rPr lang="ru-RU" dirty="0" smtClean="0">
                  <a:solidFill>
                    <a:srgbClr val="0000FF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ж</a:t>
              </a:r>
              <a:r>
                <a:rPr lang="ru-RU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и</a:t>
              </a:r>
              <a:r>
                <a:rPr lang="ru-RU" dirty="0" smtClean="0">
                  <a:solidFill>
                    <a:srgbClr val="0000FF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летают</a:t>
              </a:r>
              <a:r>
                <a:rPr lang="ru-RU" i="0" dirty="0" smtClean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.</a:t>
              </a:r>
              <a:endParaRPr lang="ru-RU" dirty="0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7397503" y="2546495"/>
              <a:ext cx="1896471" cy="2182577"/>
              <a:chOff x="4942186" y="1600200"/>
              <a:chExt cx="2583125" cy="340057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88" r="22151"/>
              <a:stretch/>
            </p:blipFill>
            <p:spPr>
              <a:xfrm>
                <a:off x="4942186" y="1600200"/>
                <a:ext cx="2583125" cy="340057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56" b="8333"/>
              <a:stretch/>
            </p:blipFill>
            <p:spPr>
              <a:xfrm rot="1109046">
                <a:off x="5421606" y="2358146"/>
                <a:ext cx="1832978" cy="2294747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303716" y="710983"/>
            <a:ext cx="9091247" cy="5326325"/>
            <a:chOff x="303716" y="710983"/>
            <a:chExt cx="9091247" cy="532632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16" y="710983"/>
              <a:ext cx="9091247" cy="5326325"/>
            </a:xfrm>
            <a:prstGeom prst="roundRect">
              <a:avLst>
                <a:gd name="adj" fmla="val 797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792">
              <a:off x="1558799" y="829958"/>
              <a:ext cx="1774117" cy="2661176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158" y="3870061"/>
              <a:ext cx="1380079" cy="2070119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21782" y1="17574" x2="32426" y2="19307"/>
                          <a14:backgroundMark x1="41584" y1="24257" x2="23762" y2="29455"/>
                          <a14:backgroundMark x1="69554" y1="14604" x2="39604" y2="19059"/>
                          <a14:backgroundMark x1="35396" y1="35396" x2="59406" y2="22772"/>
                          <a14:backgroundMark x1="59901" y1="22030" x2="42822" y2="20792"/>
                          <a14:backgroundMark x1="51485" y1="26485" x2="70297" y2="26980"/>
                          <a14:backgroundMark x1="67574" y1="28465" x2="49752" y2="29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2108" flipH="1">
              <a:off x="5933619" y="3535748"/>
              <a:ext cx="2041126" cy="204112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276" y="2647840"/>
              <a:ext cx="2393369" cy="2393369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" y="6037308"/>
            <a:ext cx="763684" cy="7106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17" y="761068"/>
            <a:ext cx="2474250" cy="24742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280" y="3640710"/>
            <a:ext cx="2528820" cy="252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AE8D7AB-245E-4D26-A886-9A456FDD3B81}"/>
</file>

<file path=customXml/itemProps2.xml><?xml version="1.0" encoding="utf-8"?>
<ds:datastoreItem xmlns:ds="http://schemas.openxmlformats.org/officeDocument/2006/customXml" ds:itemID="{7907F2ED-9C14-4458-8F5B-E5A830AAACE4}"/>
</file>

<file path=customXml/itemProps3.xml><?xml version="1.0" encoding="utf-8"?>
<ds:datastoreItem xmlns:ds="http://schemas.openxmlformats.org/officeDocument/2006/customXml" ds:itemID="{886DEDEF-74D9-4BD5-9806-46709983FA95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60</Words>
  <Application>Microsoft Office PowerPoint</Application>
  <PresentationFormat>Широкоэкранный</PresentationFormat>
  <Paragraphs>56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georgia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2025-12-17T07:41:08Z</dcterms:created>
  <dcterms:modified xsi:type="dcterms:W3CDTF">2025-12-17T09:14:21Z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