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1BDB6-96A8-4A44-9F76-FDEF3F335F71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7132-36DA-4B61-A3B6-B6532A703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596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1BDB6-96A8-4A44-9F76-FDEF3F335F71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7132-36DA-4B61-A3B6-B6532A703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022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1BDB6-96A8-4A44-9F76-FDEF3F335F71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7132-36DA-4B61-A3B6-B6532A703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54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1BDB6-96A8-4A44-9F76-FDEF3F335F71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7132-36DA-4B61-A3B6-B6532A703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358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1BDB6-96A8-4A44-9F76-FDEF3F335F71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7132-36DA-4B61-A3B6-B6532A703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302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1BDB6-96A8-4A44-9F76-FDEF3F335F71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7132-36DA-4B61-A3B6-B6532A703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758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1BDB6-96A8-4A44-9F76-FDEF3F335F71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7132-36DA-4B61-A3B6-B6532A703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889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1BDB6-96A8-4A44-9F76-FDEF3F335F71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7132-36DA-4B61-A3B6-B6532A703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816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1BDB6-96A8-4A44-9F76-FDEF3F335F71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7132-36DA-4B61-A3B6-B6532A703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144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1BDB6-96A8-4A44-9F76-FDEF3F335F71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7132-36DA-4B61-A3B6-B6532A703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332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1BDB6-96A8-4A44-9F76-FDEF3F335F71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7132-36DA-4B61-A3B6-B6532A703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368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1BDB6-96A8-4A44-9F76-FDEF3F335F71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97132-36DA-4B61-A3B6-B6532A703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523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746" y="2609342"/>
            <a:ext cx="2400000" cy="3600000"/>
          </a:xfrm>
          <a:prstGeom prst="roundRect">
            <a:avLst>
              <a:gd name="adj" fmla="val 8494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Скругленный прямоугольник 2"/>
          <p:cNvSpPr/>
          <p:nvPr/>
        </p:nvSpPr>
        <p:spPr>
          <a:xfrm>
            <a:off x="1035382" y="589085"/>
            <a:ext cx="7815710" cy="1767253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</a:t>
            </a:r>
            <a:r>
              <a:rPr lang="ru-RU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0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вы</a:t>
            </a:r>
            <a:r>
              <a:rPr lang="ru-RU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0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ивает бабу</a:t>
            </a:r>
            <a:r>
              <a:rPr lang="ru-RU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0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 поду</a:t>
            </a:r>
            <a:r>
              <a:rPr lang="ru-RU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0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ку. На поду</a:t>
            </a:r>
            <a:r>
              <a:rPr lang="ru-RU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0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 будут вы</a:t>
            </a:r>
            <a:r>
              <a:rPr lang="ru-RU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0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иты ко</a:t>
            </a:r>
            <a:r>
              <a:rPr lang="ru-RU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0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 и мы</a:t>
            </a:r>
            <a:r>
              <a:rPr lang="ru-RU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0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ка.</a:t>
            </a:r>
            <a:br>
              <a:rPr lang="ru-RU" sz="20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ко</a:t>
            </a:r>
            <a:r>
              <a:rPr lang="ru-RU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0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 уже вы</a:t>
            </a:r>
            <a:r>
              <a:rPr lang="ru-RU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0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иты </a:t>
            </a:r>
            <a:r>
              <a:rPr lang="ru-RU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0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ейка и у</a:t>
            </a:r>
            <a:r>
              <a:rPr lang="ru-RU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0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ки.</a:t>
            </a:r>
            <a:endParaRPr lang="ru-RU" sz="2000" b="1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753" y="3657601"/>
            <a:ext cx="2708030" cy="27080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5" y="5686235"/>
            <a:ext cx="1073428" cy="1046214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887666" y="1049177"/>
            <a:ext cx="8036713" cy="4800600"/>
            <a:chOff x="924880" y="518746"/>
            <a:chExt cx="8036713" cy="4800600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924880" y="518746"/>
              <a:ext cx="8036713" cy="4800600"/>
            </a:xfrm>
            <a:prstGeom prst="roundRect">
              <a:avLst>
                <a:gd name="adj" fmla="val 5811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Задания:</a:t>
              </a:r>
            </a:p>
            <a:p>
              <a:r>
                <a:rPr lang="ru-RU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</a:t>
              </a:r>
              <a:r>
                <a:rPr lang="ru-RU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Придумай название рассказу.  </a:t>
              </a:r>
              <a:r>
                <a:rPr lang="ru-RU" sz="16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(Порассуждайте с ребенком, как назвать рассказ и почему именно такое название можно придумать к рассказу.)</a:t>
              </a:r>
              <a:br>
                <a:rPr lang="ru-RU" sz="16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</a:t>
              </a:r>
              <a:r>
                <a:rPr lang="ru-RU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Ответь на вопросы. </a:t>
              </a:r>
            </a:p>
            <a:p>
              <a:r>
                <a:rPr lang="ru-RU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— Что Маша вышивает?</a:t>
              </a:r>
              <a:br>
                <a:rPr lang="ru-RU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— Кому Маша вышивает подушку?</a:t>
              </a:r>
              <a:br>
                <a:rPr lang="ru-RU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— Как ты думаешь, почему Маша вышивает бабушке подушку?</a:t>
              </a:r>
              <a:br>
                <a:rPr lang="ru-RU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— Какой рисунок будет вышит на подушке?</a:t>
              </a:r>
              <a:br>
                <a:rPr lang="ru-RU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— Что уже вышила Маша?</a:t>
              </a:r>
            </a:p>
            <a:p>
              <a:r>
                <a:rPr lang="ru-RU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</a:t>
              </a:r>
              <a:r>
                <a:rPr lang="ru-RU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r>
                <a:rPr lang="ru-R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Придумай продолжение рассказа.</a:t>
              </a:r>
              <a:r>
                <a:rPr lang="ru-RU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</a:t>
              </a:r>
              <a:r>
                <a:rPr lang="ru-RU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Перескажи рассказ маме, папе, бабушке и дедушке. Не забывай красиво и правильно выговаривать </a:t>
              </a:r>
              <a:r>
                <a:rPr lang="ru-RU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звук [Ш</a:t>
              </a:r>
              <a:r>
                <a:rPr lang="ru-RU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]</a:t>
              </a:r>
              <a:r>
                <a:rPr lang="ru-R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r>
                <a:rPr lang="uk-UA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uk-UA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ru-R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Поставь себе оценку:</a:t>
              </a:r>
            </a:p>
            <a:p>
              <a:r>
                <a:rPr lang="ru-RU" sz="2800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⭐</a:t>
              </a:r>
              <a:r>
                <a:rPr lang="ru-R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— старался немного</a:t>
              </a:r>
            </a:p>
            <a:p>
              <a:r>
                <a:rPr lang="ru-RU" sz="2400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⭐⭐</a:t>
              </a:r>
              <a:r>
                <a:rPr lang="ru-R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— старался хорошо</a:t>
              </a:r>
            </a:p>
            <a:p>
              <a:r>
                <a:rPr lang="ru-RU" sz="2400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⭐⭐⭐ </a:t>
              </a:r>
              <a:r>
                <a:rPr lang="ru-R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— работал отлично</a:t>
              </a:r>
              <a:endPara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2900" y="3657601"/>
              <a:ext cx="960000" cy="1440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9131" y="3657601"/>
              <a:ext cx="960000" cy="1440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5362" y="3657601"/>
              <a:ext cx="960000" cy="1440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866" y="400519"/>
            <a:ext cx="4947640" cy="522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06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A509671-C4DA-4827-B0E5-43C695101CFD}"/>
</file>

<file path=customXml/itemProps2.xml><?xml version="1.0" encoding="utf-8"?>
<ds:datastoreItem xmlns:ds="http://schemas.openxmlformats.org/officeDocument/2006/customXml" ds:itemID="{88AA5A8E-0E09-47B8-BCB8-DBE7B53DA408}"/>
</file>

<file path=customXml/itemProps3.xml><?xml version="1.0" encoding="utf-8"?>
<ds:datastoreItem xmlns:ds="http://schemas.openxmlformats.org/officeDocument/2006/customXml" ds:itemID="{2D48D061-13CF-41C6-8EE6-26AAD2ABA542}"/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17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</cp:revision>
  <dcterms:created xsi:type="dcterms:W3CDTF">2025-12-17T07:02:52Z</dcterms:created>
  <dcterms:modified xsi:type="dcterms:W3CDTF">2025-12-17T07:13:06Z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