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72A44-4EC2-4431-8F00-6689DCD9707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5278-606C-425E-BE74-B7E9BC162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6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B03C0-CFD5-491C-BD13-FEED8A2BCE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9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0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B70FB6-5C2C-894E-4C23-A9AF9373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" b="2828"/>
          <a:stretch>
            <a:fillRect/>
          </a:stretch>
        </p:blipFill>
        <p:spPr>
          <a:xfrm>
            <a:off x="-49798" y="-122444"/>
            <a:ext cx="12232986" cy="698044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0DA817B-3AAA-9D93-10EB-1BCE84D2CBAE}"/>
              </a:ext>
            </a:extLst>
          </p:cNvPr>
          <p:cNvSpPr/>
          <p:nvPr/>
        </p:nvSpPr>
        <p:spPr>
          <a:xfrm>
            <a:off x="810345" y="738245"/>
            <a:ext cx="8869950" cy="180675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-280833" y="5021595"/>
            <a:ext cx="9452129" cy="1688840"/>
          </a:xfrm>
          <a:prstGeom prst="wave">
            <a:avLst>
              <a:gd name="adj1" fmla="val 12500"/>
              <a:gd name="adj2" fmla="val -216"/>
            </a:avLst>
          </a:prstGeom>
          <a:gradFill>
            <a:gsLst>
              <a:gs pos="0">
                <a:srgbClr val="A6EEFA">
                  <a:alpha val="50000"/>
                </a:srgbClr>
              </a:gs>
              <a:gs pos="50500">
                <a:srgbClr val="008AE3"/>
              </a:gs>
              <a:gs pos="100000">
                <a:srgbClr val="01479D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220464-EAE2-6ABF-D584-0B38E16D0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070" y1="45410" x2="47070" y2="45410"/>
                        <a14:backgroundMark x1="50293" y1="46387" x2="50293" y2="46387"/>
                        <a14:backgroundMark x1="47852" y1="41602" x2="47852" y2="41602"/>
                        <a14:backgroundMark x1="44727" y1="37695" x2="44727" y2="37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25997" r="31359" b="28273"/>
          <a:stretch>
            <a:fillRect/>
          </a:stretch>
        </p:blipFill>
        <p:spPr>
          <a:xfrm>
            <a:off x="8724947" y="1814111"/>
            <a:ext cx="4385527" cy="5508664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-118383" y="3154987"/>
            <a:ext cx="9289680" cy="1688840"/>
          </a:xfrm>
          <a:prstGeom prst="wave">
            <a:avLst>
              <a:gd name="adj1" fmla="val 12500"/>
              <a:gd name="adj2" fmla="val -216"/>
            </a:avLst>
          </a:prstGeom>
          <a:gradFill>
            <a:gsLst>
              <a:gs pos="0">
                <a:srgbClr val="A6EEFA">
                  <a:alpha val="50000"/>
                </a:srgbClr>
              </a:gs>
              <a:gs pos="50500">
                <a:srgbClr val="008AE3"/>
              </a:gs>
              <a:gs pos="100000">
                <a:srgbClr val="01479D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8041" y="1054795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620518" y="1044241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3449" y="1844405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915" y="1039368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4678" y="1053082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914" y="1818063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9768" y="1832810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672" y="1034699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31261" y="1809294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672" y="1817084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879728" y="1024069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019060" y="1028840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45689" y="1035232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5820" y="1045935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727" y="1020114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018" y="1844598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727" y="1832810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6574" y="1817084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8978" y="1814111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1354107" y="3450913"/>
            <a:ext cx="1046629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424606" y="3677586"/>
            <a:ext cx="103847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456997" y="3505112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4606442" y="3733342"/>
            <a:ext cx="112851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752723" y="3930854"/>
            <a:ext cx="111800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7007274" y="3745650"/>
            <a:ext cx="102539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7991588" y="4088017"/>
            <a:ext cx="977800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5296" y="3028951"/>
            <a:ext cx="1388332" cy="1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870" y="372625"/>
            <a:ext cx="8836139" cy="21723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848584" y="93668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6" name="Овал 45"/>
          <p:cNvSpPr/>
          <p:nvPr/>
        </p:nvSpPr>
        <p:spPr>
          <a:xfrm>
            <a:off x="3583831" y="935626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7" name="Овал 46"/>
          <p:cNvSpPr/>
          <p:nvPr/>
        </p:nvSpPr>
        <p:spPr>
          <a:xfrm>
            <a:off x="5357811" y="924996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8" name="Овал 47"/>
          <p:cNvSpPr/>
          <p:nvPr/>
        </p:nvSpPr>
        <p:spPr>
          <a:xfrm>
            <a:off x="6229001" y="929419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9" name="Овал 48"/>
          <p:cNvSpPr/>
          <p:nvPr/>
        </p:nvSpPr>
        <p:spPr>
          <a:xfrm>
            <a:off x="7973810" y="923938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0" name="Овал 49"/>
          <p:cNvSpPr/>
          <p:nvPr/>
        </p:nvSpPr>
        <p:spPr>
          <a:xfrm>
            <a:off x="984527" y="1757020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51" name="Овал 50"/>
          <p:cNvSpPr/>
          <p:nvPr/>
        </p:nvSpPr>
        <p:spPr>
          <a:xfrm>
            <a:off x="3583831" y="1750481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52" name="Овал 51"/>
          <p:cNvSpPr/>
          <p:nvPr/>
        </p:nvSpPr>
        <p:spPr>
          <a:xfrm>
            <a:off x="4493754" y="174533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53" name="Овал 52"/>
          <p:cNvSpPr/>
          <p:nvPr/>
        </p:nvSpPr>
        <p:spPr>
          <a:xfrm>
            <a:off x="6229001" y="174427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54" name="Овал 53"/>
          <p:cNvSpPr/>
          <p:nvPr/>
        </p:nvSpPr>
        <p:spPr>
          <a:xfrm>
            <a:off x="8837867" y="173331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66" name="Овал 65"/>
          <p:cNvSpPr/>
          <p:nvPr/>
        </p:nvSpPr>
        <p:spPr>
          <a:xfrm>
            <a:off x="984527" y="942165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3249F2-3ED5-3508-922F-1F8C64CA2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5322" y="1805296"/>
            <a:ext cx="575382" cy="575382"/>
          </a:xfrm>
          <a:prstGeom prst="rect">
            <a:avLst/>
          </a:prstGeom>
        </p:spPr>
      </p:pic>
      <p:sp>
        <p:nvSpPr>
          <p:cNvPr id="67" name="Овал 66"/>
          <p:cNvSpPr/>
          <p:nvPr/>
        </p:nvSpPr>
        <p:spPr>
          <a:xfrm>
            <a:off x="1848584" y="1751539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68" name="Овал 67"/>
          <p:cNvSpPr/>
          <p:nvPr/>
        </p:nvSpPr>
        <p:spPr>
          <a:xfrm>
            <a:off x="2719774" y="175596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9" name="Овал 68"/>
          <p:cNvSpPr/>
          <p:nvPr/>
        </p:nvSpPr>
        <p:spPr>
          <a:xfrm>
            <a:off x="2719774" y="94110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0" name="Овал 69"/>
          <p:cNvSpPr/>
          <p:nvPr/>
        </p:nvSpPr>
        <p:spPr>
          <a:xfrm>
            <a:off x="4493754" y="93047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1" name="Овал 70"/>
          <p:cNvSpPr/>
          <p:nvPr/>
        </p:nvSpPr>
        <p:spPr>
          <a:xfrm>
            <a:off x="5357811" y="1739851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2" name="Овал 71"/>
          <p:cNvSpPr/>
          <p:nvPr/>
        </p:nvSpPr>
        <p:spPr>
          <a:xfrm>
            <a:off x="7093058" y="923938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3" name="Овал 72"/>
          <p:cNvSpPr/>
          <p:nvPr/>
        </p:nvSpPr>
        <p:spPr>
          <a:xfrm>
            <a:off x="7093058" y="1738793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74" name="Овал 73"/>
          <p:cNvSpPr/>
          <p:nvPr/>
        </p:nvSpPr>
        <p:spPr>
          <a:xfrm>
            <a:off x="7973810" y="173008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5" name="Овал 74"/>
          <p:cNvSpPr/>
          <p:nvPr/>
        </p:nvSpPr>
        <p:spPr>
          <a:xfrm>
            <a:off x="8837867" y="91845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3" name="Блок-схема: перфолента 62"/>
          <p:cNvSpPr/>
          <p:nvPr/>
        </p:nvSpPr>
        <p:spPr>
          <a:xfrm>
            <a:off x="1458998" y="5482523"/>
            <a:ext cx="1046629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Блок-схема: перфолента 63"/>
          <p:cNvSpPr/>
          <p:nvPr/>
        </p:nvSpPr>
        <p:spPr>
          <a:xfrm>
            <a:off x="2505627" y="5339493"/>
            <a:ext cx="103847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Блок-схема: перфолента 64"/>
          <p:cNvSpPr/>
          <p:nvPr/>
        </p:nvSpPr>
        <p:spPr>
          <a:xfrm>
            <a:off x="3537402" y="5453818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Блок-схема: перфолента 75"/>
          <p:cNvSpPr/>
          <p:nvPr/>
        </p:nvSpPr>
        <p:spPr>
          <a:xfrm>
            <a:off x="4633955" y="5444895"/>
            <a:ext cx="112851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5719882" y="5617878"/>
            <a:ext cx="111800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Блок-схема: перфолента 97"/>
          <p:cNvSpPr/>
          <p:nvPr/>
        </p:nvSpPr>
        <p:spPr>
          <a:xfrm>
            <a:off x="6822019" y="5641690"/>
            <a:ext cx="102539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Блок-схема: перфолента 98"/>
          <p:cNvSpPr/>
          <p:nvPr/>
        </p:nvSpPr>
        <p:spPr>
          <a:xfrm>
            <a:off x="7866783" y="5763230"/>
            <a:ext cx="977800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65145" y="4922589"/>
            <a:ext cx="1350775" cy="13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685B26-913E-42A9-6FFE-90E68720D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55" y="3930854"/>
            <a:ext cx="2539682" cy="25396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C921C1-7BC1-104A-3646-682D3423E6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9" y="-122444"/>
            <a:ext cx="973751" cy="9858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39E6D3-824C-9F33-92CB-7DD27B7ED1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21" y="1690678"/>
            <a:ext cx="3158327" cy="33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00023 C 0.00365 -0.00185 0.01289 -0.00787 0.01797 -0.00926 C 0.02188 -0.01041 0.02552 -0.01088 0.0293 -0.0118 C 0.03907 -0.01365 0.04388 -0.01527 0.0543 -0.01643 C 0.0668 -0.01759 0.07917 -0.01805 0.09167 -0.01852 L 0.1336 -0.01389 C 0.14948 -0.01296 0.16537 -0.0125 0.18125 -0.0118 C 0.18998 -0.01134 0.1987 -0.00995 0.20743 -0.00926 L 0.26849 -0.00717 L 0.30039 -0.00208 C 0.30482 -0.00139 0.30938 -0.00115 0.31394 -3.33333E-6 C 0.32266 0.00232 0.33138 0.00463 0.33998 0.00718 L 0.35586 0.01181 C 0.3724 0.02176 0.35808 0.01459 0.38763 0.01898 C 0.39024 0.01945 0.39284 0.02084 0.39558 0.0213 C 0.40261 0.02246 0.4099 0.02269 0.41706 0.02361 C 0.42084 0.02408 0.42461 0.02523 0.42839 0.02616 C 0.43321 0.02686 0.43828 0.02755 0.4431 0.02824 L 0.4556 0.03079 L 0.47032 0.03311 C 0.51198 0.04098 0.44649 0.02963 0.49193 0.03797 C 0.49688 0.03866 0.5017 0.03912 0.50651 0.04005 C 0.51042 0.04098 0.5142 0.0419 0.51797 0.0426 C 0.52735 0.04422 0.53685 0.04491 0.54623 0.04723 C 0.56459 0.05162 0.55456 0.04931 0.58256 0.0544 L 0.5961 0.05672 L 0.6086 0.05903 C 0.62123 0.06551 0.60977 0.06042 0.63698 0.06366 C 0.64141 0.06436 0.6461 0.06528 0.65052 0.06621 C 0.66706 0.07292 0.6405 0.0625 0.67774 0.07084 C 0.68125 0.07153 0.68464 0.07431 0.68802 0.07547 C 0.69245 0.07732 0.69714 0.07871 0.70157 0.08033 C 0.70339 0.08102 0.70547 0.08172 0.70729 0.08264 C 0.70847 0.08311 0.70951 0.08449 0.71068 0.08496 C 0.71172 0.08542 0.71289 0.08496 0.7142 0.08496 L 0.7142 0.08542 " pathEditMode="relative" rAng="0" ptsTypes="AAAAAAAAAAAAAAAAAAAAAAAAAAAAAAAAAAAAA">
                                      <p:cBhvr>
                                        <p:cTn id="1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3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0.00023 C 0.00325 -0.00162 0.01158 -0.00694 0.01627 -0.00833 C 0.01979 -0.00926 0.02304 -0.00972 0.02643 -0.01065 C 0.03541 -0.01227 0.03984 -0.01366 0.04922 -0.01481 C 0.06054 -0.01597 0.07187 -0.0162 0.0832 -0.01643 L 0.12135 -0.0125 C 0.1358 -0.01181 0.15026 -0.01111 0.16471 -0.01065 C 0.17265 -0.01018 0.1806 -0.00903 0.18854 -0.00833 L 0.24414 -0.00648 L 0.27291 -0.00185 C 0.27708 -0.00116 0.28125 -0.00116 0.28541 -3.7037E-7 C 0.29323 0.00208 0.30117 0.00417 0.30911 0.00648 L 0.32343 0.01065 C 0.33841 0.01968 0.32552 0.01319 0.35234 0.01713 C 0.35481 0.01759 0.35716 0.01898 0.35963 0.01921 C 0.36601 0.02037 0.37252 0.0206 0.37916 0.02153 C 0.38255 0.02176 0.38606 0.02292 0.38945 0.02361 C 0.39388 0.02431 0.39843 0.025 0.40273 0.02569 L 0.41419 0.02801 L 0.4276 0.02986 C 0.46549 0.03727 0.40586 0.02685 0.44726 0.03449 C 0.45182 0.03495 0.45612 0.03542 0.46054 0.03634 C 0.46406 0.03727 0.46744 0.03796 0.47083 0.03866 C 0.47942 0.04005 0.48815 0.04051 0.49661 0.04282 C 0.51341 0.04676 0.50416 0.04444 0.52968 0.04931 L 0.54192 0.05116 L 0.55338 0.05347 C 0.56484 0.05949 0.55442 0.05463 0.57903 0.05764 C 0.5832 0.05833 0.5875 0.05903 0.59153 0.05995 C 0.60651 0.06597 0.58242 0.05671 0.61627 0.06412 C 0.6194 0.06482 0.62252 0.06736 0.62552 0.06852 C 0.62955 0.06991 0.63385 0.0713 0.63789 0.07269 C 0.63945 0.07315 0.6414 0.07407 0.64297 0.075 C 0.64414 0.07523 0.64505 0.07662 0.64609 0.07685 C 0.647 0.07755 0.64804 0.07685 0.64948 0.07685 L 0.64948 0.07755 " pathEditMode="relative" rAng="0" ptsTypes="AAAAAAAAAAAAAAAAAAAAAAAAAAAAAAAAAAAAA">
                                      <p:cBhvr>
                                        <p:cTn id="13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4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63" grpId="0" animBg="1"/>
      <p:bldP spid="64" grpId="0" animBg="1"/>
      <p:bldP spid="65" grpId="0" animBg="1"/>
      <p:bldP spid="7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BA39863-BD51-41EA-A8A8-D6D4C400BAD8}"/>
</file>

<file path=customXml/itemProps2.xml><?xml version="1.0" encoding="utf-8"?>
<ds:datastoreItem xmlns:ds="http://schemas.openxmlformats.org/officeDocument/2006/customXml" ds:itemID="{8F82319B-87F2-470C-B384-28DDF4EF9DC0}"/>
</file>

<file path=customXml/itemProps3.xml><?xml version="1.0" encoding="utf-8"?>
<ds:datastoreItem xmlns:ds="http://schemas.openxmlformats.org/officeDocument/2006/customXml" ds:itemID="{A5C1B863-EBB8-49FE-9CB2-B667B35167A8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Широкоэкранный</PresentationFormat>
  <Paragraphs>35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2025-12-16T21:30:22Z</dcterms:created>
  <dcterms:modified xsi:type="dcterms:W3CDTF">2025-12-16T22:31:52Z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