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0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18F68-D58A-1644-189E-52B3A9947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8F75DE-D325-7B73-FB6F-68103069B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EBFAD8-F34D-0AC8-0C42-47E0E95B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8FF94C-76F0-6AFA-65D1-27623D11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84BEA-E909-4189-6150-A376C02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6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F31EC-3139-0824-27D9-12B5B779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6CD37A-2849-DEAE-8BB8-F956521C1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E135C-8689-CF65-BD81-A47ABF2C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EBB70-696E-5B6A-14F8-7528E51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D4548-FE4F-D576-A057-7E909315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6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32F110-3BFA-8EA4-90C2-218CAAA2F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5AF9E9-824B-126D-90E8-913794B3A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3CD62-A1B4-3EB1-1461-9CD57DF8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75274-FB10-928D-F9C1-DE5F718F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A5885-CAF7-2489-D454-FE3DA85A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8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B8B8D-1019-C09F-67DD-B0307BCA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74F8D-47FB-2FD1-ADAC-0FC8DCF68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DA3305-F5C5-FC26-F055-50FD8F9C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67300-8418-B89B-4F26-3F2BB251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EEDE4-0F7C-50D5-8476-1C3A8E97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309C4-47B0-AD83-AF8C-5256B31C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63993C-532D-54A9-A2C1-41171C7BC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7B4928-305E-52B2-B6E1-2B17F0CD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44A25-194D-9110-D9FA-CA44C97A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24EB0F-A2C9-121B-B23E-198A3EA0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4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C2EAF-A22B-DCE5-B234-0AC08241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D6A9D-5C4C-40FD-CEE6-A8E48ADA4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DAB67-CC6D-7D0E-E056-BD82812EC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87FAC-AD4B-0A10-A348-9E2EA84E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B5B9D1-0572-39E3-492E-114E88A9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F2D764-6E68-2137-FB68-CFDCF9A4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9D98D-BBBB-83B0-1586-CE41DA6C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64A488-DF49-2A6D-971A-29C03BBC1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7F4431-A529-F02C-F2E2-C9C5A8EFC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254B01-B760-0F72-4401-ACA8C9831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016DA7-EDAD-C428-CCA0-01D2CA3EC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B80678-0B28-11F1-80F8-797B8D53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238AF8-EE93-1F97-64C0-179E7E36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E48591-26EF-4F0A-D051-A54D69D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AC175-DAF7-CE98-2199-7A95484A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0AF80C-46B0-99D7-8AAB-1483FDC1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AF9F3A-0141-0BBB-C698-C4933789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88AA7B-B238-E108-7820-ACB43980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4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47B995-FF92-8EE9-142E-A9F97072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37675D-6429-ADE9-A88C-DD6EDFCA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60EB1-00D6-F551-32E8-5138BB9D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1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33ECA-583C-B9F6-8C60-2933C7D7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FAF04-A2CF-D733-D68C-C4F42327E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E07449-C682-A7EC-6031-AD8D737ED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E177F6-A7C8-ABCF-2CD3-1894BEC7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00A572-ACB8-DDE9-544F-63080045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2497B-B06E-9C9F-53E2-1FDB635A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2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140C7-192C-C914-772C-264940F1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B99121-AA3E-710E-B185-4739D0E46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2BFC1-F1D4-EA28-A37B-A6A915A78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B17D9-C2CC-0AF9-E240-2EC4739C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1ECAB3-17D4-FB92-3FC2-0DA5963A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BAFC10-C257-3285-A213-13369B59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97FE1-4CD3-B0F7-2062-630B821D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044C0B-B5C7-5754-5931-E96535B54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6000D-C756-8C6E-8B6E-C3C5322F2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F83E0-3D55-9B5B-9774-DE1D1C86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0334A-B17D-5B3A-3D75-E3ECDF051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5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9BA995-717E-7867-E51E-0E0D5DB6E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9" y="-137146"/>
            <a:ext cx="12310166" cy="703438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208341" y="640554"/>
            <a:ext cx="8836139" cy="1722290"/>
          </a:xfrm>
          <a:prstGeom prst="rect">
            <a:avLst/>
          </a:prstGeom>
          <a:solidFill>
            <a:schemeClr val="lt1">
              <a:tint val="95000"/>
              <a:satMod val="170000"/>
              <a:alpha val="8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136518" y="2995177"/>
            <a:ext cx="8961738" cy="1688840"/>
          </a:xfrm>
          <a:prstGeom prst="wave">
            <a:avLst>
              <a:gd name="adj1" fmla="val 12500"/>
              <a:gd name="adj2" fmla="val -216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136518" y="4680922"/>
            <a:ext cx="8893569" cy="1688840"/>
          </a:xfrm>
          <a:prstGeom prst="wave">
            <a:avLst>
              <a:gd name="adj1" fmla="val 12500"/>
              <a:gd name="adj2" fmla="val -216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78083" y="3171078"/>
            <a:ext cx="89867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</a:p>
        </p:txBody>
      </p:sp>
      <p:sp>
        <p:nvSpPr>
          <p:cNvPr id="41" name="Овал 40"/>
          <p:cNvSpPr/>
          <p:nvPr/>
        </p:nvSpPr>
        <p:spPr>
          <a:xfrm>
            <a:off x="2252411" y="3296242"/>
            <a:ext cx="91795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</a:p>
        </p:txBody>
      </p:sp>
      <p:sp>
        <p:nvSpPr>
          <p:cNvPr id="42" name="Овал 41"/>
          <p:cNvSpPr/>
          <p:nvPr/>
        </p:nvSpPr>
        <p:spPr>
          <a:xfrm>
            <a:off x="3267004" y="3425330"/>
            <a:ext cx="93326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</a:p>
        </p:txBody>
      </p:sp>
      <p:sp>
        <p:nvSpPr>
          <p:cNvPr id="43" name="Овал 42"/>
          <p:cNvSpPr/>
          <p:nvPr/>
        </p:nvSpPr>
        <p:spPr>
          <a:xfrm>
            <a:off x="4344430" y="3547553"/>
            <a:ext cx="978491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</a:p>
        </p:txBody>
      </p:sp>
      <p:sp>
        <p:nvSpPr>
          <p:cNvPr id="44" name="Овал 43"/>
          <p:cNvSpPr/>
          <p:nvPr/>
        </p:nvSpPr>
        <p:spPr>
          <a:xfrm>
            <a:off x="5411462" y="3704035"/>
            <a:ext cx="991016" cy="7260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</a:p>
        </p:txBody>
      </p:sp>
      <p:sp>
        <p:nvSpPr>
          <p:cNvPr id="45" name="Овал 44"/>
          <p:cNvSpPr/>
          <p:nvPr/>
        </p:nvSpPr>
        <p:spPr>
          <a:xfrm>
            <a:off x="6546252" y="3757018"/>
            <a:ext cx="1020001" cy="726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ЭШ</a:t>
            </a:r>
          </a:p>
        </p:txBody>
      </p:sp>
      <p:sp>
        <p:nvSpPr>
          <p:cNvPr id="46" name="Овал 45"/>
          <p:cNvSpPr/>
          <p:nvPr/>
        </p:nvSpPr>
        <p:spPr>
          <a:xfrm>
            <a:off x="7743334" y="3706702"/>
            <a:ext cx="1024789" cy="726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ЯШ</a:t>
            </a:r>
          </a:p>
        </p:txBody>
      </p:sp>
      <p:sp>
        <p:nvSpPr>
          <p:cNvPr id="50" name="Овал 49"/>
          <p:cNvSpPr/>
          <p:nvPr/>
        </p:nvSpPr>
        <p:spPr>
          <a:xfrm>
            <a:off x="1399989" y="4981987"/>
            <a:ext cx="942809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</a:p>
        </p:txBody>
      </p:sp>
      <p:sp>
        <p:nvSpPr>
          <p:cNvPr id="51" name="Овал 50"/>
          <p:cNvSpPr/>
          <p:nvPr/>
        </p:nvSpPr>
        <p:spPr>
          <a:xfrm>
            <a:off x="2477647" y="4998499"/>
            <a:ext cx="94281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</a:p>
        </p:txBody>
      </p:sp>
      <p:sp>
        <p:nvSpPr>
          <p:cNvPr id="52" name="Овал 51"/>
          <p:cNvSpPr/>
          <p:nvPr/>
        </p:nvSpPr>
        <p:spPr>
          <a:xfrm>
            <a:off x="3531220" y="5075776"/>
            <a:ext cx="94281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</a:p>
        </p:txBody>
      </p:sp>
      <p:sp>
        <p:nvSpPr>
          <p:cNvPr id="53" name="Овал 52"/>
          <p:cNvSpPr/>
          <p:nvPr/>
        </p:nvSpPr>
        <p:spPr>
          <a:xfrm>
            <a:off x="4566691" y="5252160"/>
            <a:ext cx="97697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</a:p>
        </p:txBody>
      </p:sp>
      <p:sp>
        <p:nvSpPr>
          <p:cNvPr id="54" name="Овал 53"/>
          <p:cNvSpPr/>
          <p:nvPr/>
        </p:nvSpPr>
        <p:spPr>
          <a:xfrm>
            <a:off x="5603442" y="5389780"/>
            <a:ext cx="942810" cy="7260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</a:p>
        </p:txBody>
      </p:sp>
      <p:sp>
        <p:nvSpPr>
          <p:cNvPr id="55" name="Овал 54"/>
          <p:cNvSpPr/>
          <p:nvPr/>
        </p:nvSpPr>
        <p:spPr>
          <a:xfrm>
            <a:off x="6677168" y="5467857"/>
            <a:ext cx="942810" cy="726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ЭШ</a:t>
            </a:r>
          </a:p>
        </p:txBody>
      </p:sp>
      <p:sp>
        <p:nvSpPr>
          <p:cNvPr id="56" name="Овал 55"/>
          <p:cNvSpPr/>
          <p:nvPr/>
        </p:nvSpPr>
        <p:spPr>
          <a:xfrm>
            <a:off x="7843685" y="5374426"/>
            <a:ext cx="937294" cy="726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ЯШ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22" b="93848" l="6934" r="89844">
                        <a14:foregroundMark x1="34375" y1="91699" x2="34375" y2="91699"/>
                        <a14:foregroundMark x1="68848" y1="91113" x2="68848" y2="91113"/>
                        <a14:foregroundMark x1="56738" y1="92773" x2="56738" y2="92773"/>
                        <a14:foregroundMark x1="69922" y1="7422" x2="69922" y2="7422"/>
                        <a14:foregroundMark x1="6934" y1="79590" x2="6934" y2="79590"/>
                        <a14:foregroundMark x1="34375" y1="93848" x2="34375" y2="93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517" y="4366440"/>
            <a:ext cx="1532891" cy="15328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0" b="90625" l="9961" r="89844">
                        <a14:foregroundMark x1="33691" y1="87598" x2="33691" y2="87598"/>
                        <a14:foregroundMark x1="40430" y1="90625" x2="40430" y2="90625"/>
                        <a14:foregroundMark x1="46387" y1="7910" x2="46387" y2="7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9321" y="5091382"/>
            <a:ext cx="1126065" cy="11260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5281" y="1781010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7187" y="931487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1480" y="960486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8832" y="1739181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5155" y="1755940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9096" y="923948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3648" y="911578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4697" y="1734762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86999" y="921306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60902" y="1734762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2220329" y="78367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7" name="Овал 66"/>
          <p:cNvSpPr/>
          <p:nvPr/>
        </p:nvSpPr>
        <p:spPr>
          <a:xfrm>
            <a:off x="3955576" y="782619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9" name="Овал 68"/>
          <p:cNvSpPr/>
          <p:nvPr/>
        </p:nvSpPr>
        <p:spPr>
          <a:xfrm>
            <a:off x="5729556" y="771989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0" name="Овал 69"/>
          <p:cNvSpPr/>
          <p:nvPr/>
        </p:nvSpPr>
        <p:spPr>
          <a:xfrm>
            <a:off x="6600746" y="776412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2" name="Овал 71"/>
          <p:cNvSpPr/>
          <p:nvPr/>
        </p:nvSpPr>
        <p:spPr>
          <a:xfrm>
            <a:off x="8345555" y="770931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74" name="Овал 73"/>
          <p:cNvSpPr/>
          <p:nvPr/>
        </p:nvSpPr>
        <p:spPr>
          <a:xfrm>
            <a:off x="1356272" y="1604013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7" name="Овал 76"/>
          <p:cNvSpPr/>
          <p:nvPr/>
        </p:nvSpPr>
        <p:spPr>
          <a:xfrm>
            <a:off x="3955576" y="1597474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78" name="Овал 77"/>
          <p:cNvSpPr/>
          <p:nvPr/>
        </p:nvSpPr>
        <p:spPr>
          <a:xfrm>
            <a:off x="4865499" y="159232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80" name="Овал 79"/>
          <p:cNvSpPr/>
          <p:nvPr/>
        </p:nvSpPr>
        <p:spPr>
          <a:xfrm>
            <a:off x="6600746" y="159126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83" name="Овал 82"/>
          <p:cNvSpPr/>
          <p:nvPr/>
        </p:nvSpPr>
        <p:spPr>
          <a:xfrm>
            <a:off x="9229267" y="157977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934" r="89941">
                        <a14:foregroundMark x1="6934" y1="56543" x2="6934" y2="56543"/>
                        <a14:foregroundMark x1="88672" y1="22266" x2="88672" y2="24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39" y="2488422"/>
            <a:ext cx="1746128" cy="174612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483452" y="8791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296726" y="168480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40779" y="171107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78021" y="890206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971659" y="890206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807581" y="167611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15974" y="16803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53044" y="870141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396669" y="16803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270154" y="86115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1356272" y="789158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5" name="Овал 74"/>
          <p:cNvSpPr/>
          <p:nvPr/>
        </p:nvSpPr>
        <p:spPr>
          <a:xfrm>
            <a:off x="2220329" y="1598532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76" name="Овал 75"/>
          <p:cNvSpPr/>
          <p:nvPr/>
        </p:nvSpPr>
        <p:spPr>
          <a:xfrm>
            <a:off x="3091519" y="160295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66" name="Овал 65"/>
          <p:cNvSpPr/>
          <p:nvPr/>
        </p:nvSpPr>
        <p:spPr>
          <a:xfrm>
            <a:off x="3091519" y="788100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8" name="Овал 67"/>
          <p:cNvSpPr/>
          <p:nvPr/>
        </p:nvSpPr>
        <p:spPr>
          <a:xfrm>
            <a:off x="4865499" y="777470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9" name="Овал 78"/>
          <p:cNvSpPr/>
          <p:nvPr/>
        </p:nvSpPr>
        <p:spPr>
          <a:xfrm>
            <a:off x="5729556" y="1586844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71" name="Овал 70"/>
          <p:cNvSpPr/>
          <p:nvPr/>
        </p:nvSpPr>
        <p:spPr>
          <a:xfrm>
            <a:off x="7464803" y="770931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81" name="Овал 80"/>
          <p:cNvSpPr/>
          <p:nvPr/>
        </p:nvSpPr>
        <p:spPr>
          <a:xfrm>
            <a:off x="7464803" y="1585786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82" name="Овал 81"/>
          <p:cNvSpPr/>
          <p:nvPr/>
        </p:nvSpPr>
        <p:spPr>
          <a:xfrm>
            <a:off x="8345555" y="157707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73" name="Овал 72"/>
          <p:cNvSpPr/>
          <p:nvPr/>
        </p:nvSpPr>
        <p:spPr>
          <a:xfrm>
            <a:off x="9229267" y="76481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4219" y1="71484" x2="24219" y2="71484"/>
                        <a14:foregroundMark x1="80664" y1="69141" x2="77441" y2="74707"/>
                        <a14:foregroundMark x1="75000" y1="57031" x2="83105" y2="55371"/>
                        <a14:foregroundMark x1="26660" y1="49805" x2="26660" y2="49805"/>
                        <a14:backgroundMark x1="63672" y1="79590" x2="63672" y2="79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43441" y="3584144"/>
            <a:ext cx="1040784" cy="104078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A28422-3018-62AD-BAF0-417BE7ED8D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89" y="4224272"/>
            <a:ext cx="2491560" cy="2491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7F1272-11B6-6B89-E146-3C2DF81DBD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" y="157636"/>
            <a:ext cx="1063911" cy="9658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39C31F-DCDA-AC20-851C-D65278C3C9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96" y="86190"/>
            <a:ext cx="3001948" cy="29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3.7037E-6 C 0.00755 0.00069 0.01524 0.00185 0.02292 0.00254 C 0.03659 0.00347 0.06367 0.00439 0.06367 0.00463 C 0.07643 0.00601 0.08659 0.00671 0.09922 0.01018 C 0.10156 0.01064 0.10391 0.01111 0.10612 0.01203 C 0.10807 0.01273 0.10964 0.01412 0.11146 0.01481 C 0.11341 0.01551 0.11563 0.01527 0.11784 0.01551 C 0.11901 0.01597 0.12031 0.01643 0.12162 0.01666 C 0.12331 0.01713 0.12513 0.01736 0.12708 0.01759 C 0.13633 0.02338 0.1263 0.01805 0.13854 0.02129 C 0.14206 0.02222 0.14518 0.02407 0.14844 0.02523 C 0.15899 0.02847 0.16042 0.02777 0.17083 0.02986 C 0.18125 0.03194 0.18776 0.03426 0.1987 0.03564 C 0.20417 0.03634 0.21003 0.03634 0.21563 0.03634 C 0.23815 0.0412 0.22083 0.03773 0.24492 0.0412 C 0.28568 0.04676 0.25612 0.04351 0.29258 0.04676 C 0.29596 0.04699 0.29935 0.04768 0.3026 0.04768 L 0.36198 0.04861 L 0.38516 0.05046 C 0.40365 0.05254 0.39362 0.05254 0.40977 0.05347 C 0.41667 0.05393 0.42383 0.05393 0.4306 0.05439 C 0.4349 0.05532 0.43659 0.05578 0.44128 0.05717 C 0.44453 0.0581 0.44766 0.05926 0.45065 0.05995 C 0.45274 0.06041 0.45469 0.06041 0.45677 0.06088 C 0.46224 0.06226 0.46758 0.06412 0.47305 0.06481 L 0.48151 0.06574 L 0.48906 0.06666 C 0.49284 0.06689 0.49635 0.06713 0.5 0.06782 L 0.5655 0.06666 C 0.56706 0.06643 0.56849 0.06574 0.57005 0.06574 C 0.57448 0.06527 0.57878 0.06504 0.5832 0.06481 L 0.60651 0.06574 L 0.60651 0.06574 " pathEditMode="relative" rAng="0" ptsTypes="AAAAAAAAAAAAAAAAAAAAAAAAAAAAAAAAAA">
                                      <p:cBhvr>
                                        <p:cTn id="2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26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1.45833E-6 3.7037E-7 C 0.00755 0.00023 0.01523 0.00069 0.02305 0.00093 C 0.03672 0.00139 0.06406 0.00185 0.06406 0.00208 C 0.07682 0.00255 0.08711 0.00301 0.09974 0.0044 C 0.10221 0.00463 0.10456 0.00486 0.10677 0.00532 C 0.10872 0.00556 0.11029 0.00625 0.11211 0.00648 C 0.11406 0.00694 0.11627 0.00671 0.11849 0.00694 C 0.11966 0.00718 0.12096 0.00718 0.12239 0.00741 C 0.12409 0.00764 0.12591 0.00764 0.12786 0.00787 C 0.13711 0.01042 0.12708 0.0081 0.13932 0.00949 C 0.14297 0.00995 0.14609 0.01065 0.14935 0.01134 C 0.15989 0.01273 0.16133 0.0125 0.17187 0.01343 C 0.18229 0.01435 0.18893 0.01528 0.19987 0.01597 C 0.20547 0.0162 0.21133 0.0162 0.21693 0.0162 C 0.23958 0.01852 0.22213 0.0169 0.24648 0.01852 C 0.2875 0.02106 0.25768 0.01944 0.2944 0.02106 C 0.29779 0.02106 0.30117 0.0213 0.30443 0.0213 L 0.36419 0.02176 L 0.38763 0.02268 C 0.40612 0.02361 0.39609 0.02361 0.41237 0.02407 C 0.41927 0.02407 0.42643 0.02407 0.43333 0.02431 C 0.43763 0.02477 0.43932 0.025 0.44401 0.02569 C 0.44726 0.02616 0.45052 0.02662 0.45351 0.02685 C 0.4556 0.02708 0.45755 0.02708 0.45963 0.02731 C 0.4651 0.02801 0.47057 0.0287 0.47604 0.02917 L 0.4845 0.0294 L 0.49219 0.02986 C 0.49596 0.03009 0.49948 0.03009 0.50312 0.03056 L 0.56901 0.02986 C 0.5707 0.02986 0.57213 0.0294 0.5737 0.0294 C 0.57812 0.0294 0.58242 0.02917 0.58685 0.02917 L 0.61042 0.0294 L 0.61042 0.02963 " pathEditMode="relative" rAng="0" ptsTypes="AAAAAAAAAAAAAAAAAAAAAAAAAAAAAAAAAA">
                                      <p:cBhvr>
                                        <p:cTn id="2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7" grpId="0" animBg="1"/>
      <p:bldP spid="69" grpId="0" animBg="1"/>
      <p:bldP spid="70" grpId="0" animBg="1"/>
      <p:bldP spid="72" grpId="0" animBg="1"/>
      <p:bldP spid="74" grpId="0" animBg="1"/>
      <p:bldP spid="77" grpId="0" animBg="1"/>
      <p:bldP spid="78" grpId="0" animBg="1"/>
      <p:bldP spid="80" grpId="0" animBg="1"/>
      <p:bldP spid="83" grpId="0" animBg="1"/>
      <p:bldP spid="63" grpId="0" animBg="1"/>
      <p:bldP spid="75" grpId="0" animBg="1"/>
      <p:bldP spid="76" grpId="0" animBg="1"/>
      <p:bldP spid="66" grpId="0" animBg="1"/>
      <p:bldP spid="68" grpId="0" animBg="1"/>
      <p:bldP spid="79" grpId="0" animBg="1"/>
      <p:bldP spid="71" grpId="0" animBg="1"/>
      <p:bldP spid="81" grpId="0" animBg="1"/>
      <p:bldP spid="82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F87CF09-EC43-43C1-990B-F152F9E495A0}"/>
</file>

<file path=customXml/itemProps2.xml><?xml version="1.0" encoding="utf-8"?>
<ds:datastoreItem xmlns:ds="http://schemas.openxmlformats.org/officeDocument/2006/customXml" ds:itemID="{B9892FFE-5183-442A-B3C9-5F5820178655}"/>
</file>

<file path=customXml/itemProps3.xml><?xml version="1.0" encoding="utf-8"?>
<ds:datastoreItem xmlns:ds="http://schemas.openxmlformats.org/officeDocument/2006/customXml" ds:itemID="{3916BDBA-D0F4-425F-9181-CCDB0A5E7B5A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34</Words>
  <Application>Microsoft Office PowerPoint</Application>
  <PresentationFormat>Широкоэкранный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2025-12-16T20:22:15Z</dcterms:created>
  <dcterms:modified xsi:type="dcterms:W3CDTF">2025-12-16T21:20:28Z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