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18F68-D58A-1644-189E-52B3A994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F75DE-D325-7B73-FB6F-68103069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FAD8-F34D-0AC8-0C42-47E0E95B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FF94C-76F0-6AFA-65D1-27623D11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84BEA-E909-4189-6150-A376C02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31EC-3139-0824-27D9-12B5B77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CD37A-2849-DEAE-8BB8-F956521C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135C-8689-CF65-BD81-A47ABF2C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EBB70-696E-5B6A-14F8-7528E51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D4548-FE4F-D576-A057-7E909315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32F110-3BFA-8EA4-90C2-218CAAA2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AF9E9-824B-126D-90E8-913794B3A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3CD62-A1B4-3EB1-1461-9CD57DF8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75274-FB10-928D-F9C1-DE5F718F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A5885-CAF7-2489-D454-FE3DA85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8B8D-1019-C09F-67DD-B0307BC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4F8D-47FB-2FD1-ADAC-0FC8DCF6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A3305-F5C5-FC26-F055-50FD8F9C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67300-8418-B89B-4F26-3F2BB251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EEDE4-0F7C-50D5-8476-1C3A8E97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09C4-47B0-AD83-AF8C-5256B31C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3993C-532D-54A9-A2C1-41171C7B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B4928-305E-52B2-B6E1-2B17F0CD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44A25-194D-9110-D9FA-CA44C97A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4EB0F-A2C9-121B-B23E-198A3EA0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C2EAF-A22B-DCE5-B234-0AC08241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6A9D-5C4C-40FD-CEE6-A8E48ADA4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DAB67-CC6D-7D0E-E056-BD82812E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7FAC-AD4B-0A10-A348-9E2EA84E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5B9D1-0572-39E3-492E-114E88A9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2D764-6E68-2137-FB68-CFDCF9A4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D98D-BBBB-83B0-1586-CE41DA6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4A488-DF49-2A6D-971A-29C03BBC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F4431-A529-F02C-F2E2-C9C5A8EF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54B01-B760-0F72-4401-ACA8C9831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016DA7-EDAD-C428-CCA0-01D2CA3E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B80678-0B28-11F1-80F8-797B8D5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238AF8-EE93-1F97-64C0-179E7E36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E48591-26EF-4F0A-D051-A54D69D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C175-DAF7-CE98-2199-7A95484A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AF80C-46B0-99D7-8AAB-1483FDC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AF9F3A-0141-0BBB-C698-C493378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8AA7B-B238-E108-7820-ACB43980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47B995-FF92-8EE9-142E-A9F97072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7675D-6429-ADE9-A88C-DD6EDFCA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60EB1-00D6-F551-32E8-5138BB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33ECA-583C-B9F6-8C60-2933C7D7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FAF04-A2CF-D733-D68C-C4F42327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07449-C682-A7EC-6031-AD8D737E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177F6-A7C8-ABCF-2CD3-1894BEC7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0A572-ACB8-DDE9-544F-63080045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2497B-B06E-9C9F-53E2-1FDB635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40C7-192C-C914-772C-264940F1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99121-AA3E-710E-B185-4739D0E4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2BFC1-F1D4-EA28-A37B-A6A915A7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B17D9-C2CC-0AF9-E240-2EC4739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ECAB3-17D4-FB92-3FC2-0DA5963A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AFC10-C257-3285-A213-13369B59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7FE1-4CD3-B0F7-2062-630B821D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44C0B-B5C7-5754-5931-E96535B5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6000D-C756-8C6E-8B6E-C3C5322F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F83E0-3D55-9B5B-9774-DE1D1C86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334A-B17D-5B3A-3D75-E3ECDF051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BA995-717E-7867-E51E-0E0D5DB6E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9" y="-137146"/>
            <a:ext cx="12310166" cy="70343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08341" y="640554"/>
            <a:ext cx="8836139" cy="1722290"/>
          </a:xfrm>
          <a:prstGeom prst="rect">
            <a:avLst/>
          </a:prstGeom>
          <a:solidFill>
            <a:schemeClr val="lt1">
              <a:tint val="95000"/>
              <a:satMod val="170000"/>
              <a:alpha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36518" y="2995177"/>
            <a:ext cx="8961738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36518" y="4680922"/>
            <a:ext cx="8893569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78083" y="3171078"/>
            <a:ext cx="8986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52411" y="3296242"/>
            <a:ext cx="91795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42" name="Овал 41"/>
          <p:cNvSpPr/>
          <p:nvPr/>
        </p:nvSpPr>
        <p:spPr>
          <a:xfrm>
            <a:off x="3267004" y="3425330"/>
            <a:ext cx="93326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43" name="Овал 42"/>
          <p:cNvSpPr/>
          <p:nvPr/>
        </p:nvSpPr>
        <p:spPr>
          <a:xfrm>
            <a:off x="4344430" y="3547553"/>
            <a:ext cx="978491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44" name="Овал 43"/>
          <p:cNvSpPr/>
          <p:nvPr/>
        </p:nvSpPr>
        <p:spPr>
          <a:xfrm>
            <a:off x="5411462" y="3704035"/>
            <a:ext cx="991016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45" name="Овал 44"/>
          <p:cNvSpPr/>
          <p:nvPr/>
        </p:nvSpPr>
        <p:spPr>
          <a:xfrm>
            <a:off x="6546252" y="3757018"/>
            <a:ext cx="1020001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46" name="Овал 45"/>
          <p:cNvSpPr/>
          <p:nvPr/>
        </p:nvSpPr>
        <p:spPr>
          <a:xfrm>
            <a:off x="7743334" y="3706702"/>
            <a:ext cx="1024789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sp>
        <p:nvSpPr>
          <p:cNvPr id="50" name="Овал 49"/>
          <p:cNvSpPr/>
          <p:nvPr/>
        </p:nvSpPr>
        <p:spPr>
          <a:xfrm>
            <a:off x="1578447" y="4964896"/>
            <a:ext cx="942809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51" name="Овал 50"/>
          <p:cNvSpPr/>
          <p:nvPr/>
        </p:nvSpPr>
        <p:spPr>
          <a:xfrm>
            <a:off x="2607316" y="5011424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52" name="Овал 51"/>
          <p:cNvSpPr/>
          <p:nvPr/>
        </p:nvSpPr>
        <p:spPr>
          <a:xfrm>
            <a:off x="3604595" y="5141472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53" name="Овал 52"/>
          <p:cNvSpPr/>
          <p:nvPr/>
        </p:nvSpPr>
        <p:spPr>
          <a:xfrm>
            <a:off x="4640193" y="5260403"/>
            <a:ext cx="9769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54" name="Овал 53"/>
          <p:cNvSpPr/>
          <p:nvPr/>
        </p:nvSpPr>
        <p:spPr>
          <a:xfrm>
            <a:off x="5701080" y="5374426"/>
            <a:ext cx="942810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55" name="Овал 54"/>
          <p:cNvSpPr/>
          <p:nvPr/>
        </p:nvSpPr>
        <p:spPr>
          <a:xfrm>
            <a:off x="6736678" y="5451559"/>
            <a:ext cx="942810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56" name="Овал 55"/>
          <p:cNvSpPr/>
          <p:nvPr/>
        </p:nvSpPr>
        <p:spPr>
          <a:xfrm>
            <a:off x="7843685" y="5374426"/>
            <a:ext cx="937294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3848" l="6934" r="89844">
                        <a14:foregroundMark x1="34375" y1="91699" x2="34375" y2="91699"/>
                        <a14:foregroundMark x1="68848" y1="91113" x2="68848" y2="91113"/>
                        <a14:foregroundMark x1="56738" y1="92773" x2="56738" y2="92773"/>
                        <a14:foregroundMark x1="69922" y1="7422" x2="69922" y2="7422"/>
                        <a14:foregroundMark x1="6934" y1="79590" x2="6934" y2="79590"/>
                        <a14:foregroundMark x1="34375" y1="93848" x2="34375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17" y="4366440"/>
            <a:ext cx="1532891" cy="15328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90625" l="9961" r="89844">
                        <a14:foregroundMark x1="33691" y1="87598" x2="33691" y2="87598"/>
                        <a14:foregroundMark x1="40430" y1="90625" x2="40430" y2="90625"/>
                        <a14:foregroundMark x1="46387" y1="7910" x2="46387" y2="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321" y="5091382"/>
            <a:ext cx="1126065" cy="11260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81" y="178101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187" y="931487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480" y="96048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8832" y="1739181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5155" y="175594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9096" y="92394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648" y="91157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4697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999" y="92130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0902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2220329" y="7836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3955576" y="78261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5729556" y="77198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0" name="Овал 69"/>
          <p:cNvSpPr/>
          <p:nvPr/>
        </p:nvSpPr>
        <p:spPr>
          <a:xfrm>
            <a:off x="6600746" y="77641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2" name="Овал 71"/>
          <p:cNvSpPr/>
          <p:nvPr/>
        </p:nvSpPr>
        <p:spPr>
          <a:xfrm>
            <a:off x="8345555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4" name="Овал 73"/>
          <p:cNvSpPr/>
          <p:nvPr/>
        </p:nvSpPr>
        <p:spPr>
          <a:xfrm>
            <a:off x="1356272" y="1604013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7" name="Овал 76"/>
          <p:cNvSpPr/>
          <p:nvPr/>
        </p:nvSpPr>
        <p:spPr>
          <a:xfrm>
            <a:off x="3955576" y="159747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78" name="Овал 77"/>
          <p:cNvSpPr/>
          <p:nvPr/>
        </p:nvSpPr>
        <p:spPr>
          <a:xfrm>
            <a:off x="4865499" y="159232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" name="Овал 79"/>
          <p:cNvSpPr/>
          <p:nvPr/>
        </p:nvSpPr>
        <p:spPr>
          <a:xfrm>
            <a:off x="6600746" y="159126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3" name="Овал 82"/>
          <p:cNvSpPr/>
          <p:nvPr/>
        </p:nvSpPr>
        <p:spPr>
          <a:xfrm>
            <a:off x="9229267" y="157977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89941" l="6934" r="89941">
                        <a14:foregroundMark x1="6934" y1="56543" x2="6934" y2="56543"/>
                        <a14:foregroundMark x1="88672" y1="22266" x2="88672" y2="2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2773" y="2460276"/>
            <a:ext cx="1746128" cy="17461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483452" y="8791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96726" y="168480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40779" y="171107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78021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971659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7581" y="167611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15974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53044" y="870141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396669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270154" y="86115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1356272" y="789158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2220329" y="159853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6" name="Овал 75"/>
          <p:cNvSpPr/>
          <p:nvPr/>
        </p:nvSpPr>
        <p:spPr>
          <a:xfrm>
            <a:off x="3091519" y="160295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6" name="Овал 65"/>
          <p:cNvSpPr/>
          <p:nvPr/>
        </p:nvSpPr>
        <p:spPr>
          <a:xfrm>
            <a:off x="3091519" y="78810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4865499" y="77747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Овал 78"/>
          <p:cNvSpPr/>
          <p:nvPr/>
        </p:nvSpPr>
        <p:spPr>
          <a:xfrm>
            <a:off x="5729556" y="158684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64803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81" name="Овал 80"/>
          <p:cNvSpPr/>
          <p:nvPr/>
        </p:nvSpPr>
        <p:spPr>
          <a:xfrm>
            <a:off x="7464803" y="1585786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2" name="Овал 81"/>
          <p:cNvSpPr/>
          <p:nvPr/>
        </p:nvSpPr>
        <p:spPr>
          <a:xfrm>
            <a:off x="8345555" y="15770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3" name="Овал 72"/>
          <p:cNvSpPr/>
          <p:nvPr/>
        </p:nvSpPr>
        <p:spPr>
          <a:xfrm>
            <a:off x="9229267" y="76481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4219" y1="71484" x2="24219" y2="71484"/>
                        <a14:foregroundMark x1="80664" y1="69141" x2="77441" y2="74707"/>
                        <a14:foregroundMark x1="75000" y1="57031" x2="83105" y2="55371"/>
                        <a14:foregroundMark x1="26660" y1="49805" x2="26660" y2="49805"/>
                        <a14:backgroundMark x1="63672" y1="79590" x2="63672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5045" y="3558869"/>
            <a:ext cx="1040784" cy="104078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28422-3018-62AD-BAF0-417BE7ED8D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89" y="4224272"/>
            <a:ext cx="2491560" cy="249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7F1272-11B6-6B89-E146-3C2DF81DBD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" y="157636"/>
            <a:ext cx="1063911" cy="965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39C31F-DCDA-AC20-851C-D65278C3C9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6" y="86190"/>
            <a:ext cx="3001948" cy="29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06328 -0.04699 " pathEditMode="relative" rAng="0" ptsTypes="AA">
                                      <p:cBhvr>
                                        <p:cTn id="12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doistoricheskogo-dinozavra-3113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8 -0.04699 L 0.1444 -0.04421 " pathEditMode="relative" rAng="0" ptsTypes="AA">
                                      <p:cBhvr>
                                        <p:cTn id="131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4 -0.04421 L 0.22539 -0.01759 " pathEditMode="relative" rAng="0" ptsTypes="AA">
                                      <p:cBhvr>
                                        <p:cTn id="13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39 -0.01759 L 0.31757 -0.00347 " pathEditMode="relative" rAng="0" ptsTypes="AA">
                                      <p:cBhvr>
                                        <p:cTn id="141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57 -0.00347 L 0.40768 0.01227 " pathEditMode="relative" rAng="0" ptsTypes="AA">
                                      <p:cBhvr>
                                        <p:cTn id="14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68 0.01227 L 0.51093 0.02523 " pathEditMode="relative" rAng="0" ptsTypes="AA">
                                      <p:cBhvr>
                                        <p:cTn id="151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3 0.02523 L 0.60156 0.02685 " pathEditMode="relative" rAng="0" ptsTypes="AA">
                                      <p:cBhvr>
                                        <p:cTn id="15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" fill="hold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08776 -0.05347 " pathEditMode="relative" rAng="0" ptsTypes="AA">
                                      <p:cBhvr>
                                        <p:cTn id="16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76 -0.05347 L 0.18346 -0.04375 " pathEditMode="relative" rAng="0" ptsTypes="AA">
                                      <p:cBhvr>
                                        <p:cTn id="17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46 -0.04375 L 0.26081 -0.02917 " pathEditMode="relative" rAng="0" ptsTypes="AA">
                                      <p:cBhvr>
                                        <p:cTn id="177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1 -0.02917 L 0.34596 -0.00764 " pathEditMode="relative" rAng="0" ptsTypes="AA">
                                      <p:cBhvr>
                                        <p:cTn id="18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96 -0.00764 L 0.42591 -0.0044 " pathEditMode="relative" rAng="0" ptsTypes="AA">
                                      <p:cBhvr>
                                        <p:cTn id="18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91 -0.0044 L 0.51393 0.01852 " pathEditMode="relative" rAng="0" ptsTypes="AA">
                                      <p:cBhvr>
                                        <p:cTn id="19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93 0.01852 L 0.60625 0.00718 " pathEditMode="relative" rAng="0" ptsTypes="AA">
                                      <p:cBhvr>
                                        <p:cTn id="197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-57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9" grpId="0" animBg="1"/>
      <p:bldP spid="70" grpId="0" animBg="1"/>
      <p:bldP spid="72" grpId="0" animBg="1"/>
      <p:bldP spid="74" grpId="0" animBg="1"/>
      <p:bldP spid="77" grpId="0" animBg="1"/>
      <p:bldP spid="78" grpId="0" animBg="1"/>
      <p:bldP spid="80" grpId="0" animBg="1"/>
      <p:bldP spid="83" grpId="0" animBg="1"/>
      <p:bldP spid="63" grpId="0" animBg="1"/>
      <p:bldP spid="75" grpId="0" animBg="1"/>
      <p:bldP spid="76" grpId="0" animBg="1"/>
      <p:bldP spid="66" grpId="0" animBg="1"/>
      <p:bldP spid="68" grpId="0" animBg="1"/>
      <p:bldP spid="79" grpId="0" animBg="1"/>
      <p:bldP spid="71" grpId="0" animBg="1"/>
      <p:bldP spid="81" grpId="0" animBg="1"/>
      <p:bldP spid="82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E043681-6D48-4D72-BCD5-B5551ADF4FCC}"/>
</file>

<file path=customXml/itemProps2.xml><?xml version="1.0" encoding="utf-8"?>
<ds:datastoreItem xmlns:ds="http://schemas.openxmlformats.org/officeDocument/2006/customXml" ds:itemID="{58B5F9D4-DA55-4D7D-90B9-4627B9912DE7}"/>
</file>

<file path=customXml/itemProps3.xml><?xml version="1.0" encoding="utf-8"?>
<ds:datastoreItem xmlns:ds="http://schemas.openxmlformats.org/officeDocument/2006/customXml" ds:itemID="{ABED1422-FA57-4535-8D9C-E57A8EFD344D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34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2025-12-16T20:22:15Z</dcterms:created>
  <dcterms:modified xsi:type="dcterms:W3CDTF">2025-12-16T21:12:14Z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