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869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578447" y="4964896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607316" y="5011424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604595" y="5141472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640193" y="5260403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701080" y="5374426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736678" y="5451559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2773" y="2460276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5045" y="3558869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06328 -0.04699 " pathEditMode="relative" rAng="0" ptsTypes="AA">
                                      <p:cBhvr>
                                        <p:cTn id="12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8 -0.04699 L 0.1444 -0.04421 " pathEditMode="relative" rAng="0" ptsTypes="AA">
                                      <p:cBhvr>
                                        <p:cTn id="13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 -0.04421 L 0.22539 -0.01759 " pathEditMode="relative" rAng="0" ptsTypes="AA">
                                      <p:cBhvr>
                                        <p:cTn id="13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39 -0.01759 L 0.31757 -0.00347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57 -0.00347 L 0.40768 0.01227 " pathEditMode="relative" rAng="0" ptsTypes="AA">
                                      <p:cBhvr>
                                        <p:cTn id="14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68 0.01227 L 0.51093 0.02523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93 0.02523 L 0.60156 0.02685 " pathEditMode="relative" rAng="0" ptsTypes="AA">
                                      <p:cBhvr>
                                        <p:cTn id="1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doistoricheskogo-dinozavra-3113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" fill="hold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08776 -0.05347 " pathEditMode="relative" rAng="0" ptsTypes="AA">
                                      <p:cBhvr>
                                        <p:cTn id="16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76 -0.05347 L 0.18346 -0.04375 " pathEditMode="relative" rAng="0" ptsTypes="AA">
                                      <p:cBhvr>
                                        <p:cTn id="1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46 -0.04375 L 0.26081 -0.02917 " pathEditMode="relative" rAng="0" ptsTypes="AA">
                                      <p:cBhvr>
                                        <p:cTn id="17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1 -0.02917 L 0.34596 -0.00764 " pathEditMode="relative" rAng="0" ptsTypes="AA">
                                      <p:cBhvr>
                                        <p:cTn id="18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96 -0.00764 L 0.42591 -0.0044 " pathEditMode="relative" rAng="0" ptsTypes="AA">
                                      <p:cBhvr>
                                        <p:cTn id="18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91 -0.0044 L 0.51393 0.01852 " pathEditMode="relative" rAng="0" ptsTypes="AA">
                                      <p:cBhvr>
                                        <p:cTn id="19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93 0.01852 L 0.60625 0.00718 " pathEditMode="relative" rAng="0" ptsTypes="AA">
                                      <p:cBhvr>
                                        <p:cTn id="19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v-dinozavra-vdaleke-29889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6935F9D-2542-451B-9C2D-00CFB830CFF9}"/>
</file>

<file path=customXml/itemProps2.xml><?xml version="1.0" encoding="utf-8"?>
<ds:datastoreItem xmlns:ds="http://schemas.openxmlformats.org/officeDocument/2006/customXml" ds:itemID="{8FA514DB-83BB-4383-B893-7271E747AF9F}"/>
</file>

<file path=customXml/itemProps3.xml><?xml version="1.0" encoding="utf-8"?>
<ds:datastoreItem xmlns:ds="http://schemas.openxmlformats.org/officeDocument/2006/customXml" ds:itemID="{EBEB9999-7162-42D0-8415-454E29D6D741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2025-12-16T20:22:15Z</dcterms:created>
  <dcterms:modified xsi:type="dcterms:W3CDTF">2025-12-16T21:08:13Z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