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39" d="100"/>
          <a:sy n="39" d="100"/>
        </p:scale>
        <p:origin x="2218" y="12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6EA20-99FC-4722-B7B9-E45B064E4A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A6E12C8B-1B96-406B-BE45-5FC4670E94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BE342E4-6EA7-4C80-8D6B-19F19FDA3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B2EA71E-D7B3-4B1E-9B75-4D9E5BFD2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02ADC93-D863-4CA9-BB54-CD7DF5840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94215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82021C-7500-4E14-B486-A8952DC46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930A952C-DA57-4D5D-A0C1-FE4418FD1C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015882B-EBDF-4168-8A66-22FB8A60EA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8985612-9142-4874-807B-34843D4C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D16BB1B-B7B8-4A39-902D-135EBD357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8557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608BC15A-F653-48DE-8032-3BBECE7B0C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77ABCC94-79B2-4C2E-9B28-C6C53EA52E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F05BD9-528E-4357-963B-8453197DB9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818134C4-6295-426E-8407-ED5974309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DFBDC18-3C9D-499D-B97D-CFDC1B7CF0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3015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1107CD-64BC-4721-9094-4169F760E8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FF8D7FEA-6C9A-4E15-808E-733F622396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04B1C57-32C6-4D62-8C44-7CA9460B4C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BA39D56-6A8E-4A0E-B365-E00D4A12E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C074B20-936A-45D7-9D8D-0D1B98DD5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7490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0B2E5ED-D4A2-46C2-B5C9-0B2402BB4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F32E50F8-18FA-430C-B1E3-85BDB847A4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42E210B-BEB1-4812-B186-A72CEC8915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CA68DE2-418B-425F-9508-92BADEEFC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B5CE51-A30A-4D99-BA37-7358CBEBCF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7902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9F805D-FFAA-4573-9FB1-95A3C2424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D300CB3-624C-4E5D-A426-0799F83938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8F14E71-0DA8-4C9E-8D7A-99AE97C7B9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4427D04-1EED-4067-A55D-CD3215522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E486B4F-C615-47FA-907D-0D6336FAF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0D5E16-74D3-4F99-9A83-6C6C8DDF1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71620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D1E598-D92C-44DF-99A4-E2277B5EE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47BBC978-8681-4473-9903-43F3118F79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731A03D5-77DD-42BC-AE2F-59AFE59CB9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B3CDCE1D-3FFC-4DDA-8FA5-64ABA87EB6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E93B28DC-60B0-4262-A2A8-C825BCE01C1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5DB583D4-192C-400D-A87C-4176DF687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5C882D2-48AA-4D3B-8DDA-C435065A1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C19A5DDC-850C-4BEE-9239-E78F5BF61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09278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87E717-AC52-4BD1-B264-0F5ACD377D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C770A41-5B1E-4895-AD15-5328FD5299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CB2FFC65-5678-484D-A102-2E71CA20FB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BACB545A-B512-4D98-AC54-B7A694BE2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3195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C8ADDC4E-1901-4904-92E0-28163ECD96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C0A3B757-A010-458A-BAD9-281B61EE3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74B210F-A1F8-469A-BE03-40BE7FEC03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014820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5B551A-3930-4EDF-887C-AB4A76997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7DC3600-160A-49B1-B978-4AFFF8F93D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D84282-BE29-4232-9482-87143D80CC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FEACF50-3FBD-4C46-BB16-18939F7BD9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0DE0D55-CE96-4458-9C00-D653CF8B4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972B3A89-289E-4D6C-9D31-896C9DE0E0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5032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DE4CAC-F8B6-43C0-97B2-2D19F8E97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264F8F4D-AA51-4DFA-8F1C-BEF929E8191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45C08C5F-DCC5-40D7-9056-CD09F95C56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665E5B55-3C1A-4140-BBAD-BAE4B080BE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4F13E-13D9-473A-B562-ECDB3D66FC55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F494DC8-A720-40D2-9E28-9DB6150F6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31DD3FD-6C7C-4173-B9C1-104CDE182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780874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72F9D043-255A-41F4-9A89-182447B7D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FECBF86-2250-4D5A-8960-F3367DDADB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0CCE631-6F40-474A-8EEF-20C779CE80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4F13E-13D9-473A-B562-ECDB3D66FC55}" type="datetimeFigureOut">
              <a:rPr lang="uk-UA" smtClean="0"/>
              <a:t>16.12.2025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CF17680-2608-477B-881A-309F2078F3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227122-8485-4E41-AD57-5057BAE72E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40877B-CF47-447D-B7CC-16533C31F85D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79699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CF389E58-E60F-4452-A210-C0117C27F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utoShape 3" descr="Створене зображення">
            <a:extLst>
              <a:ext uri="{FF2B5EF4-FFF2-40B4-BE49-F238E27FC236}">
                <a16:creationId xmlns:a16="http://schemas.microsoft.com/office/drawing/2014/main" id="{A0B7A9ED-5785-4B63-B6B5-069C06F27C3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uk-UA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F5CE308-E91A-4D66-8368-27D4AA64AA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1830">
            <a:off x="5972629" y="595084"/>
            <a:ext cx="3243943" cy="3243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ЖИРАФуглы 6">
            <a:extLst>
              <a:ext uri="{FF2B5EF4-FFF2-40B4-BE49-F238E27FC236}">
                <a16:creationId xmlns:a16="http://schemas.microsoft.com/office/drawing/2014/main" id="{AC3EA900-6370-434F-98C4-D95E6B5F12C6}"/>
              </a:ext>
            </a:extLst>
          </p:cNvPr>
          <p:cNvSpPr/>
          <p:nvPr/>
        </p:nvSpPr>
        <p:spPr>
          <a:xfrm>
            <a:off x="314670" y="836709"/>
            <a:ext cx="2256917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ЖИРАФ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2" name="ЛИСТЬЯ">
            <a:extLst>
              <a:ext uri="{FF2B5EF4-FFF2-40B4-BE49-F238E27FC236}">
                <a16:creationId xmlns:a16="http://schemas.microsoft.com/office/drawing/2014/main" id="{A4985558-9034-48F9-8027-FE6B3CDDC7D8}"/>
              </a:ext>
            </a:extLst>
          </p:cNvPr>
          <p:cNvSpPr/>
          <p:nvPr/>
        </p:nvSpPr>
        <p:spPr>
          <a:xfrm>
            <a:off x="675387" y="2335168"/>
            <a:ext cx="2256917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ЛИСТЬЯ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3" name="ЖЕЛТЫЙ">
            <a:extLst>
              <a:ext uri="{FF2B5EF4-FFF2-40B4-BE49-F238E27FC236}">
                <a16:creationId xmlns:a16="http://schemas.microsoft.com/office/drawing/2014/main" id="{CBC87B18-B0D4-45BC-9670-7B671ECF795E}"/>
              </a:ext>
            </a:extLst>
          </p:cNvPr>
          <p:cNvSpPr/>
          <p:nvPr/>
        </p:nvSpPr>
        <p:spPr>
          <a:xfrm>
            <a:off x="2974836" y="1645734"/>
            <a:ext cx="2256917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ЖЁЛТЫЙ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4" name="ЖУЕТ">
            <a:extLst>
              <a:ext uri="{FF2B5EF4-FFF2-40B4-BE49-F238E27FC236}">
                <a16:creationId xmlns:a16="http://schemas.microsoft.com/office/drawing/2014/main" id="{DB06E536-132F-4DD0-9005-87514BA3E560}"/>
              </a:ext>
            </a:extLst>
          </p:cNvPr>
          <p:cNvSpPr/>
          <p:nvPr/>
        </p:nvSpPr>
        <p:spPr>
          <a:xfrm>
            <a:off x="3448216" y="2909166"/>
            <a:ext cx="1519601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ЖУЁТ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22270A60-BB32-4554-B025-FB481A9BD2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1830">
            <a:off x="6013551" y="604663"/>
            <a:ext cx="3243943" cy="3243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4" name="ЖИРАФуглы 6">
            <a:extLst>
              <a:ext uri="{FF2B5EF4-FFF2-40B4-BE49-F238E27FC236}">
                <a16:creationId xmlns:a16="http://schemas.microsoft.com/office/drawing/2014/main" id="{A481BE73-4C81-4BFA-9A04-F317A110AE27}"/>
              </a:ext>
            </a:extLst>
          </p:cNvPr>
          <p:cNvSpPr/>
          <p:nvPr/>
        </p:nvSpPr>
        <p:spPr>
          <a:xfrm>
            <a:off x="1224648" y="836709"/>
            <a:ext cx="2256917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ЖЁЛУДЯ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5" name="ЛИСТЬЯ">
            <a:extLst>
              <a:ext uri="{FF2B5EF4-FFF2-40B4-BE49-F238E27FC236}">
                <a16:creationId xmlns:a16="http://schemas.microsoft.com/office/drawing/2014/main" id="{2CB52877-9613-429E-AC19-6CC5B6675CCC}"/>
              </a:ext>
            </a:extLst>
          </p:cNvPr>
          <p:cNvSpPr/>
          <p:nvPr/>
        </p:nvSpPr>
        <p:spPr>
          <a:xfrm>
            <a:off x="708736" y="2355589"/>
            <a:ext cx="1538349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ЖУК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6" name="ЖЕЛТЫЙ">
            <a:extLst>
              <a:ext uri="{FF2B5EF4-FFF2-40B4-BE49-F238E27FC236}">
                <a16:creationId xmlns:a16="http://schemas.microsoft.com/office/drawing/2014/main" id="{CD321609-8923-4B09-8123-53676749CACF}"/>
              </a:ext>
            </a:extLst>
          </p:cNvPr>
          <p:cNvSpPr/>
          <p:nvPr/>
        </p:nvSpPr>
        <p:spPr>
          <a:xfrm>
            <a:off x="3008186" y="1666156"/>
            <a:ext cx="1899066" cy="52229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ВОЗЛЕ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27" name="ЖУЕТ">
            <a:extLst>
              <a:ext uri="{FF2B5EF4-FFF2-40B4-BE49-F238E27FC236}">
                <a16:creationId xmlns:a16="http://schemas.microsoft.com/office/drawing/2014/main" id="{3910E556-3277-44EA-A191-89F05079DFEA}"/>
              </a:ext>
            </a:extLst>
          </p:cNvPr>
          <p:cNvSpPr/>
          <p:nvPr/>
        </p:nvSpPr>
        <p:spPr>
          <a:xfrm>
            <a:off x="3481565" y="2929588"/>
            <a:ext cx="1783537" cy="52229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СИДИТ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1C3F11E8-4863-4FAB-9835-9D620039E8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1830">
            <a:off x="5931707" y="641267"/>
            <a:ext cx="3243943" cy="32439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0" name="ЖИРАФуглы 6">
            <a:extLst>
              <a:ext uri="{FF2B5EF4-FFF2-40B4-BE49-F238E27FC236}">
                <a16:creationId xmlns:a16="http://schemas.microsoft.com/office/drawing/2014/main" id="{889CEC8F-334A-4AFA-95DF-7AA6FCFB8C7E}"/>
              </a:ext>
            </a:extLst>
          </p:cNvPr>
          <p:cNvSpPr/>
          <p:nvPr/>
        </p:nvSpPr>
        <p:spPr>
          <a:xfrm>
            <a:off x="1117366" y="857132"/>
            <a:ext cx="2256917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РИСУЕТ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2" name="ЖЕЛТЫЙ">
            <a:extLst>
              <a:ext uri="{FF2B5EF4-FFF2-40B4-BE49-F238E27FC236}">
                <a16:creationId xmlns:a16="http://schemas.microsoft.com/office/drawing/2014/main" id="{DED58D69-0B8D-4D9C-9A4E-967523202B3B}"/>
              </a:ext>
            </a:extLst>
          </p:cNvPr>
          <p:cNvSpPr/>
          <p:nvPr/>
        </p:nvSpPr>
        <p:spPr>
          <a:xfrm>
            <a:off x="2821392" y="1686579"/>
            <a:ext cx="1899066" cy="52229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ЖАННА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3" name="ЖУЕТ">
            <a:extLst>
              <a:ext uri="{FF2B5EF4-FFF2-40B4-BE49-F238E27FC236}">
                <a16:creationId xmlns:a16="http://schemas.microsoft.com/office/drawing/2014/main" id="{350DFA8F-8D21-492A-8164-3EC831F35134}"/>
              </a:ext>
            </a:extLst>
          </p:cNvPr>
          <p:cNvSpPr/>
          <p:nvPr/>
        </p:nvSpPr>
        <p:spPr>
          <a:xfrm>
            <a:off x="3374283" y="2950011"/>
            <a:ext cx="2125403" cy="522297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ЖИРАФА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44868F67-D19A-4FF8-A853-53B4BBFE8C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1830">
            <a:off x="6130795" y="434759"/>
            <a:ext cx="2722238" cy="4083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5" name="ЖИРАФуглы 6">
            <a:extLst>
              <a:ext uri="{FF2B5EF4-FFF2-40B4-BE49-F238E27FC236}">
                <a16:creationId xmlns:a16="http://schemas.microsoft.com/office/drawing/2014/main" id="{01A47666-68E9-4C7F-9F6F-96B1E6A9191A}"/>
              </a:ext>
            </a:extLst>
          </p:cNvPr>
          <p:cNvSpPr/>
          <p:nvPr/>
        </p:nvSpPr>
        <p:spPr>
          <a:xfrm>
            <a:off x="1265415" y="796001"/>
            <a:ext cx="2256917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ЖИВЁТ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6" name="ЛИСТЬЯ">
            <a:extLst>
              <a:ext uri="{FF2B5EF4-FFF2-40B4-BE49-F238E27FC236}">
                <a16:creationId xmlns:a16="http://schemas.microsoft.com/office/drawing/2014/main" id="{97659D7D-89AA-4279-9C3A-A6B51FBD4C5C}"/>
              </a:ext>
            </a:extLst>
          </p:cNvPr>
          <p:cNvSpPr/>
          <p:nvPr/>
        </p:nvSpPr>
        <p:spPr>
          <a:xfrm>
            <a:off x="1013313" y="2355589"/>
            <a:ext cx="2404580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ЗООПАРКЕ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7" name="ЖЕЛТЫЙ">
            <a:extLst>
              <a:ext uri="{FF2B5EF4-FFF2-40B4-BE49-F238E27FC236}">
                <a16:creationId xmlns:a16="http://schemas.microsoft.com/office/drawing/2014/main" id="{77069275-A3D5-44D6-BB43-3347E857F382}"/>
              </a:ext>
            </a:extLst>
          </p:cNvPr>
          <p:cNvSpPr/>
          <p:nvPr/>
        </p:nvSpPr>
        <p:spPr>
          <a:xfrm>
            <a:off x="2911793" y="1625448"/>
            <a:ext cx="1899066" cy="52229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ЖИРАФ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48" name="ЖУЕТ">
            <a:extLst>
              <a:ext uri="{FF2B5EF4-FFF2-40B4-BE49-F238E27FC236}">
                <a16:creationId xmlns:a16="http://schemas.microsoft.com/office/drawing/2014/main" id="{4C8728EB-0781-4803-B5C6-BB7D4106B6CA}"/>
              </a:ext>
            </a:extLst>
          </p:cNvPr>
          <p:cNvSpPr/>
          <p:nvPr/>
        </p:nvSpPr>
        <p:spPr>
          <a:xfrm>
            <a:off x="3453753" y="2888880"/>
            <a:ext cx="576296" cy="52229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В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A9BA9C6F-8D71-4BE8-A075-FF5127BBE02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1830">
            <a:off x="6262541" y="436613"/>
            <a:ext cx="2859874" cy="4289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5" name="ЖИРАФуглы 6">
            <a:extLst>
              <a:ext uri="{FF2B5EF4-FFF2-40B4-BE49-F238E27FC236}">
                <a16:creationId xmlns:a16="http://schemas.microsoft.com/office/drawing/2014/main" id="{F73B5755-8D12-4CDE-B6E8-C672248545AB}"/>
              </a:ext>
            </a:extLst>
          </p:cNvPr>
          <p:cNvSpPr/>
          <p:nvPr/>
        </p:nvSpPr>
        <p:spPr>
          <a:xfrm>
            <a:off x="1857901" y="836709"/>
            <a:ext cx="2256917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ПОЛЗЁТ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6" name="ЛИСТЬЯ">
            <a:extLst>
              <a:ext uri="{FF2B5EF4-FFF2-40B4-BE49-F238E27FC236}">
                <a16:creationId xmlns:a16="http://schemas.microsoft.com/office/drawing/2014/main" id="{208E9EF4-9AFD-4641-BB6A-C73CBCE538D8}"/>
              </a:ext>
            </a:extLst>
          </p:cNvPr>
          <p:cNvSpPr/>
          <p:nvPr/>
        </p:nvSpPr>
        <p:spPr>
          <a:xfrm>
            <a:off x="661279" y="2355589"/>
            <a:ext cx="2219060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ЗЕЛЁНОЙ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7" name="ЖЕЛТЫЙ">
            <a:extLst>
              <a:ext uri="{FF2B5EF4-FFF2-40B4-BE49-F238E27FC236}">
                <a16:creationId xmlns:a16="http://schemas.microsoft.com/office/drawing/2014/main" id="{1A3B0CF9-5817-4089-A004-88F960E560BC}"/>
              </a:ext>
            </a:extLst>
          </p:cNvPr>
          <p:cNvSpPr/>
          <p:nvPr/>
        </p:nvSpPr>
        <p:spPr>
          <a:xfrm>
            <a:off x="3641439" y="1666156"/>
            <a:ext cx="1899066" cy="52229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ЖУК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58" name="ЖУЕТ">
            <a:extLst>
              <a:ext uri="{FF2B5EF4-FFF2-40B4-BE49-F238E27FC236}">
                <a16:creationId xmlns:a16="http://schemas.microsoft.com/office/drawing/2014/main" id="{4E56234B-B999-46D0-8C66-8AD76F647E0C}"/>
              </a:ext>
            </a:extLst>
          </p:cNvPr>
          <p:cNvSpPr/>
          <p:nvPr/>
        </p:nvSpPr>
        <p:spPr>
          <a:xfrm>
            <a:off x="4114818" y="2929588"/>
            <a:ext cx="892909" cy="522298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ПО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66" name="ЛИСТЬЯ">
            <a:extLst>
              <a:ext uri="{FF2B5EF4-FFF2-40B4-BE49-F238E27FC236}">
                <a16:creationId xmlns:a16="http://schemas.microsoft.com/office/drawing/2014/main" id="{5B9F8DF3-E794-425D-9853-5E06977D54F7}"/>
              </a:ext>
            </a:extLst>
          </p:cNvPr>
          <p:cNvSpPr/>
          <p:nvPr/>
        </p:nvSpPr>
        <p:spPr>
          <a:xfrm>
            <a:off x="37760" y="1500878"/>
            <a:ext cx="1799151" cy="52229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>
              <a:alpha val="90000"/>
            </a:srgbClr>
          </a:solidFill>
          <a:ln w="19046" cap="flat">
            <a:solidFill>
              <a:srgbClr val="0C445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ru-RU" sz="2800" b="0" i="0" u="none" strike="noStrike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Cavolini" panose="03000502040302020204" pitchFamily="66" charset="0"/>
                <a:cs typeface="Cavolini" panose="03000502040302020204" pitchFamily="66" charset="0"/>
              </a:rPr>
              <a:t>ТРАВЕ</a:t>
            </a:r>
            <a:endParaRPr lang="en-US" sz="2800" b="0" i="0" u="none" strike="noStrike" kern="1200" cap="none" spc="0" baseline="0" dirty="0">
              <a:solidFill>
                <a:schemeClr val="tx1">
                  <a:lumMod val="85000"/>
                  <a:lumOff val="15000"/>
                </a:schemeClr>
              </a:solidFill>
              <a:uFillTx/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0137CE4A-B18F-4C21-8A30-82CAB3856B7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339" y="2633654"/>
            <a:ext cx="2397770" cy="2397770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C78E3ADD-B99D-4EB3-B67B-2D54509ACB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3" y="53226"/>
            <a:ext cx="569494" cy="49281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08A6D36C-803B-4EA0-9624-690C2FAF27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732" y="-478989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795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.00324 L -0.23112 0.5446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63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04 -3.7037E-6 L 0.17461 0.663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76" y="3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1.48148E-6 L 0.10873 0.36111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0.00139 L 0.46718 0.4463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59" y="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2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0.00325 L -0.23112 0.54468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49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46 -1.11111E-6 L 0.075 0.66505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3" y="3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708 -3.7037E-6 L 0.08164 0.36111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43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38 1.11111E-6 L 0.46381 0.44491 " pathEditMode="relative" rAng="0" ptsTypes="AA">
                                      <p:cBhvr>
                                        <p:cTn id="11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59" y="2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8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6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0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0.00139 L -0.19935 0.54236 " pathEditMode="relative" rAng="0" ptsTypes="AA">
                                      <p:cBhvr>
                                        <p:cTn id="15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74" y="27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015 -3.33333E-6 L 0.09987 0.66343 " pathEditMode="relative" rAng="0" ptsTypes="AA">
                                      <p:cBhvr>
                                        <p:cTn id="16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79" y="3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64 -0.00047 L 0.10404 0.35833 " pathEditMode="relative" rAng="0" ptsTypes="AA">
                                      <p:cBhvr>
                                        <p:cTn id="16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14" y="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4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5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8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2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1" fill="hold">
                            <p:stCondLst>
                              <p:cond delay="500"/>
                            </p:stCondLst>
                            <p:childTnLst>
                              <p:par>
                                <p:cTn id="192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046 L -0.23112 0.54098 " pathEditMode="relative" rAng="0" ptsTypes="AA">
                                      <p:cBhvr>
                                        <p:cTn id="215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63" y="27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6" fill="hold">
                      <p:stCondLst>
                        <p:cond delay="indefinite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9 -0.00278 L 0.07344 0.66227 " pathEditMode="relative" rAng="0" ptsTypes="AA">
                                      <p:cBhvr>
                                        <p:cTn id="219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3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-0.00185 L 0.08607 0.35764 " pathEditMode="relative" rAng="0" ptsTypes="AA">
                                      <p:cBhvr>
                                        <p:cTn id="223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75" y="1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95 0.00093 L 0.34779 0.43565 " pathEditMode="relative" rAng="0" ptsTypes="AA">
                                      <p:cBhvr>
                                        <p:cTn id="22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30" y="2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8" fill="hold">
                      <p:stCondLst>
                        <p:cond delay="indefinite"/>
                      </p:stCondLst>
                      <p:childTnLst>
                        <p:par>
                          <p:cTn id="229" fill="hold">
                            <p:stCondLst>
                              <p:cond delay="0"/>
                            </p:stCondLst>
                            <p:childTnLst>
                              <p:par>
                                <p:cTn id="23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1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5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6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9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0" dur="5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3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4" dur="5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7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8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5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00"/>
                            </p:stCondLst>
                            <p:childTnLst>
                              <p:par>
                                <p:cTn id="257" presetID="42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9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2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7" presetID="42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2" fill="hold">
                      <p:stCondLst>
                        <p:cond delay="indefinite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9 -0.00185 L -0.26302 0.53959 " pathEditMode="relative" rAng="0" ptsTypes="AA">
                                      <p:cBhvr>
                                        <p:cTn id="28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63" y="2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8 -0.00417 L 0.05274 0.66088 " pathEditMode="relative" rAng="0" ptsTypes="AA">
                                      <p:cBhvr>
                                        <p:cTn id="289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20" y="33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701 -0.00417 L 0.06172 0.35695 " pathEditMode="relative" rAng="0" ptsTypes="AA">
                                      <p:cBhvr>
                                        <p:cTn id="29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30" y="180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046 3.7037E-6 L 0.42735 0.44051 " pathEditMode="relative" rAng="0" ptsTypes="AA">
                                      <p:cBhvr>
                                        <p:cTn id="297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891" y="220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8" fill="hold">
                      <p:stCondLst>
                        <p:cond delay="indefinite"/>
                      </p:stCondLst>
                      <p:childTnLst>
                        <p:par>
                          <p:cTn id="299" fill="hold">
                            <p:stCondLst>
                              <p:cond delay="0"/>
                            </p:stCondLst>
                            <p:childTnLst>
                              <p:par>
                                <p:cTn id="30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291 7.40741E-7 L 0.66771 0.5662 " pathEditMode="relative" rAng="0" ptsTypes="AA">
                                      <p:cBhvr>
                                        <p:cTn id="301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531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5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7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0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1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2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4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5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3" dur="2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</p:childTnLst>
        </p:cTn>
      </p:par>
    </p:tnLst>
    <p:bldLst>
      <p:bldP spid="11" grpId="1" animBg="1"/>
      <p:bldP spid="11" grpId="2" animBg="1"/>
      <p:bldP spid="11" grpId="3" animBg="1"/>
      <p:bldP spid="12" grpId="1" animBg="1"/>
      <p:bldP spid="12" grpId="2" animBg="1"/>
      <p:bldP spid="12" grpId="3" animBg="1"/>
      <p:bldP spid="13" grpId="1" animBg="1"/>
      <p:bldP spid="13" grpId="2" animBg="1"/>
      <p:bldP spid="13" grpId="3" animBg="1"/>
      <p:bldP spid="14" grpId="1" animBg="1"/>
      <p:bldP spid="14" grpId="2" animBg="1"/>
      <p:bldP spid="14" grpId="3" animBg="1"/>
      <p:bldP spid="24" grpId="0" animBg="1"/>
      <p:bldP spid="24" grpId="1" animBg="1"/>
      <p:bldP spid="24" grpId="2" animBg="1"/>
      <p:bldP spid="25" grpId="0" animBg="1"/>
      <p:bldP spid="25" grpId="1" animBg="1"/>
      <p:bldP spid="25" grpId="2" animBg="1"/>
      <p:bldP spid="26" grpId="0" animBg="1"/>
      <p:bldP spid="26" grpId="1" animBg="1"/>
      <p:bldP spid="26" grpId="2" animBg="1"/>
      <p:bldP spid="27" grpId="0" animBg="1"/>
      <p:bldP spid="27" grpId="1" animBg="1"/>
      <p:bldP spid="27" grpId="2" animBg="1"/>
      <p:bldP spid="40" grpId="0" animBg="1"/>
      <p:bldP spid="40" grpId="1" animBg="1"/>
      <p:bldP spid="40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  <p:bldP spid="45" grpId="0" animBg="1"/>
      <p:bldP spid="45" grpId="1" animBg="1"/>
      <p:bldP spid="45" grpId="2" animBg="1"/>
      <p:bldP spid="46" grpId="0" animBg="1"/>
      <p:bldP spid="46" grpId="1" animBg="1"/>
      <p:bldP spid="46" grpId="2" animBg="1"/>
      <p:bldP spid="47" grpId="0" animBg="1"/>
      <p:bldP spid="47" grpId="1" animBg="1"/>
      <p:bldP spid="47" grpId="2" animBg="1"/>
      <p:bldP spid="48" grpId="0" animBg="1"/>
      <p:bldP spid="48" grpId="1" animBg="1"/>
      <p:bldP spid="48" grpId="2" animBg="1"/>
      <p:bldP spid="55" grpId="0" animBg="1"/>
      <p:bldP spid="55" grpId="1" animBg="1"/>
      <p:bldP spid="55" grpId="2" animBg="1"/>
      <p:bldP spid="56" grpId="0" animBg="1"/>
      <p:bldP spid="56" grpId="1" animBg="1"/>
      <p:bldP spid="56" grpId="2" animBg="1"/>
      <p:bldP spid="57" grpId="0" animBg="1"/>
      <p:bldP spid="57" grpId="1" animBg="1"/>
      <p:bldP spid="57" grpId="2" animBg="1"/>
      <p:bldP spid="58" grpId="0" animBg="1"/>
      <p:bldP spid="58" grpId="1" animBg="1"/>
      <p:bldP spid="58" grpId="2" animBg="1"/>
      <p:bldP spid="66" grpId="0" animBg="1"/>
      <p:bldP spid="66" grpId="1" animBg="1"/>
      <p:bldP spid="66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1A4CE81D-C37B-451B-AB52-D77430BF5AD2}"/>
</file>

<file path=customXml/itemProps2.xml><?xml version="1.0" encoding="utf-8"?>
<ds:datastoreItem xmlns:ds="http://schemas.openxmlformats.org/officeDocument/2006/customXml" ds:itemID="{7DC54F5A-0B16-460F-87A6-B3F5F2605D7A}"/>
</file>

<file path=customXml/itemProps3.xml><?xml version="1.0" encoding="utf-8"?>
<ds:datastoreItem xmlns:ds="http://schemas.openxmlformats.org/officeDocument/2006/customXml" ds:itemID="{9D5ADACB-5B22-4C00-B858-E24A7BBEF95D}"/>
</file>

<file path=docProps/app.xml><?xml version="1.0" encoding="utf-8"?>
<Properties xmlns="http://schemas.openxmlformats.org/officeDocument/2006/extended-properties" xmlns:vt="http://schemas.openxmlformats.org/officeDocument/2006/docPropsVTypes">
  <TotalTime>69</TotalTime>
  <Words>20</Words>
  <Application>Microsoft Office PowerPoint</Application>
  <PresentationFormat>Широкий екран</PresentationFormat>
  <Paragraphs>20</Paragraphs>
  <Slides>1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Cavolini</vt:lpstr>
      <vt:lpstr>Тема Office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15</cp:revision>
  <dcterms:created xsi:type="dcterms:W3CDTF">2025-12-16T19:07:38Z</dcterms:created>
  <dcterms:modified xsi:type="dcterms:W3CDTF">2025-12-16T20:28:01Z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