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45B25B-9E03-6E53-1D52-20E551789BF9}" v="3" dt="2025-12-17T20:34:18.095"/>
    <p1510:client id="{9274B045-477E-5A4E-E8EA-41DFC3269DBA}" v="4" dt="2025-12-17T20:35:22.5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9" y="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4345B25B-9E03-6E53-1D52-20E551789BF9}"/>
    <pc:docChg chg="modSld">
      <pc:chgData name="somovaasya3" userId="S::somovaasya3_gmail.com#ext#@slideedu.onmicrosoft.com::05b36399-d501-4a7b-87fd-615099445ab5" providerId="AD" clId="Web-{4345B25B-9E03-6E53-1D52-20E551789BF9}" dt="2025-12-17T20:34:17.142" v="1"/>
      <pc:docMkLst>
        <pc:docMk/>
      </pc:docMkLst>
      <pc:sldChg chg="modSp">
        <pc:chgData name="somovaasya3" userId="S::somovaasya3_gmail.com#ext#@slideedu.onmicrosoft.com::05b36399-d501-4a7b-87fd-615099445ab5" providerId="AD" clId="Web-{4345B25B-9E03-6E53-1D52-20E551789BF9}" dt="2025-12-17T20:34:17.142" v="1"/>
        <pc:sldMkLst>
          <pc:docMk/>
          <pc:sldMk cId="1297512889" sldId="257"/>
        </pc:sldMkLst>
        <pc:picChg chg="mod">
          <ac:chgData name="somovaasya3" userId="S::somovaasya3_gmail.com#ext#@slideedu.onmicrosoft.com::05b36399-d501-4a7b-87fd-615099445ab5" providerId="AD" clId="Web-{4345B25B-9E03-6E53-1D52-20E551789BF9}" dt="2025-12-17T20:34:17.142" v="1"/>
          <ac:picMkLst>
            <pc:docMk/>
            <pc:sldMk cId="1297512889" sldId="257"/>
            <ac:picMk id="60" creationId="{C02F5588-BC87-4EF9-A6BC-1C38B246A1C3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9274B045-477E-5A4E-E8EA-41DFC3269DBA}"/>
    <pc:docChg chg="modSld">
      <pc:chgData name="somovaasya3" userId="S::somovaasya3_gmail.com#ext#@slideedu.onmicrosoft.com::05b36399-d501-4a7b-87fd-615099445ab5" providerId="AD" clId="Web-{9274B045-477E-5A4E-E8EA-41DFC3269DBA}" dt="2025-12-17T20:35:21.722" v="2"/>
      <pc:docMkLst>
        <pc:docMk/>
      </pc:docMkLst>
      <pc:sldChg chg="modSp">
        <pc:chgData name="somovaasya3" userId="S::somovaasya3_gmail.com#ext#@slideedu.onmicrosoft.com::05b36399-d501-4a7b-87fd-615099445ab5" providerId="AD" clId="Web-{9274B045-477E-5A4E-E8EA-41DFC3269DBA}" dt="2025-12-17T20:35:21.722" v="2"/>
        <pc:sldMkLst>
          <pc:docMk/>
          <pc:sldMk cId="1297512889" sldId="257"/>
        </pc:sldMkLst>
        <pc:picChg chg="mod">
          <ac:chgData name="somovaasya3" userId="S::somovaasya3_gmail.com#ext#@slideedu.onmicrosoft.com::05b36399-d501-4a7b-87fd-615099445ab5" providerId="AD" clId="Web-{9274B045-477E-5A4E-E8EA-41DFC3269DBA}" dt="2025-12-17T20:35:21.722" v="2"/>
          <ac:picMkLst>
            <pc:docMk/>
            <pc:sldMk cId="1297512889" sldId="257"/>
            <ac:picMk id="60" creationId="{C02F5588-BC87-4EF9-A6BC-1C38B246A1C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C0329-F7A3-4F88-99E1-44EA5FEE7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3E2C81B-F88B-4B74-B5D5-81EA67EBF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206E478-223F-4BD2-9176-6AAB94D87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D1C8-FDD8-4A9B-9695-D3C82E2D697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A286A3A-BC6E-4FDD-981D-971D40A46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B567E4F-34CC-4DB5-A116-E6E0431F2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C477-C5AF-4EB7-B3CD-A01F7F3C5E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004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80035-AF84-4F6A-B520-1D12FCC8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0FFD930-71C3-4730-AC5A-0FC4B2983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6E0B36-B46B-4EDB-92E4-532B1C477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D1C8-FDD8-4A9B-9695-D3C82E2D697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7824AB-2589-4E7B-879E-A9623A170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C1D8BA6-12C0-418A-8205-193698906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C477-C5AF-4EB7-B3CD-A01F7F3C5E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557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921F499-B21B-4695-8E70-2C8CBE7CB1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F7D1B9E-BB93-43CD-BFFF-13495589E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C37939-8EE0-41C9-989C-BC7D1D3E9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D1C8-FDD8-4A9B-9695-D3C82E2D697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37EE3C-B146-4F96-9A9C-433F701C0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60A93D6-B1B2-4CDF-B19A-BDAA483DD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C477-C5AF-4EB7-B3CD-A01F7F3C5E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820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AC7BB0-5641-4F09-A0F9-E5170AA7F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22EAE8C-0C97-469F-8D82-CCBBFD396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B6404B1-C51B-4A2A-BF21-FDDF12AC5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D1C8-FDD8-4A9B-9695-D3C82E2D697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E08B45E-AF26-4D20-98B3-C62599F68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FBBFAE3-96A6-4C17-B9DC-28B05DC0C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C477-C5AF-4EB7-B3CD-A01F7F3C5E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3372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69BC5-C83B-4CCA-9099-1A088D236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EED78C1-CAFE-4936-BD7B-F1DD55629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711A35-18C6-4B52-BE1F-0A35FB84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D1C8-FDD8-4A9B-9695-D3C82E2D697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C640B4-B172-4A51-BA81-15328F609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63352C3-F200-4E9E-AFA5-096E51FB9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C477-C5AF-4EB7-B3CD-A01F7F3C5E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2973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803D0-8879-4D99-A355-A6D442BB0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C5B29F-A440-4948-B22A-4E057F41A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2911572-425F-481B-90EA-3729EDBC9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7998373-0AD9-40BE-8E33-4D27ABF8A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D1C8-FDD8-4A9B-9695-D3C82E2D697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072E06D-F728-451C-9490-25C7DBE78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625D4F-24BC-4200-B0EA-7FF6A8906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C477-C5AF-4EB7-B3CD-A01F7F3C5E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8168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9191B-766B-49E7-A808-E257433D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F947751-15C2-4E1A-AB4E-A08CCC24B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5CA8AB2-6B55-4AEE-A1B4-061566FA2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07259B0-0D75-4FED-B66A-F4C3F32D51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7F6A687-5AA0-4108-BE19-F41A878FE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55B27EF-8275-4614-B319-61CDA1FE6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D1C8-FDD8-4A9B-9695-D3C82E2D697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20914BB-1B82-45AB-848F-8AB980314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3C7BA21-1F35-4C0C-B85D-1930E44FE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C477-C5AF-4EB7-B3CD-A01F7F3C5E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536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DD8BD-4D28-47DB-836C-2BB502343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544EA0F-734F-4A50-9655-78B0CF432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D1C8-FDD8-4A9B-9695-D3C82E2D697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21A794E-564F-4724-8871-B9F0CCE3D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75C12F4-9132-4A0B-8273-FE977C22B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C477-C5AF-4EB7-B3CD-A01F7F3C5E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3237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4FFE07-E9E2-44E2-AF31-EF6868C48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D1C8-FDD8-4A9B-9695-D3C82E2D697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5F075C8-D7B4-4159-B42E-20C7F7BB4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6E798A4-A5DE-467F-B5E7-0711E7F17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C477-C5AF-4EB7-B3CD-A01F7F3C5E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03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0BCBB-B654-4EDD-BF5D-9A9BA5B20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C53E39A-73B3-4659-AA1B-44A4E997B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80AA1A-23A8-4D1F-B764-918DBFC79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716BC3B-1D4D-495E-93D4-03831D08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D1C8-FDD8-4A9B-9695-D3C82E2D697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F8CA88B-4B5B-4743-879A-16580E2DB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0482BBE-361C-4F33-BB00-B443E236F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C477-C5AF-4EB7-B3CD-A01F7F3C5E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0615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4EFDC-2EEF-4441-9AA3-86521E053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9614E4D-1D46-4DEB-9FB7-DA51C4E706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42B500A-6AB0-4273-AF3B-340AA56E8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DB0E842-C98B-4D61-830C-EE99B8FA5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D1C8-FDD8-4A9B-9695-D3C82E2D697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F9E0EED-A73A-487D-BEB1-0CE6D3486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5049497-1F97-462E-93C9-55445BF7E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C477-C5AF-4EB7-B3CD-A01F7F3C5E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6986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4ABD784-453D-4691-BE6B-EBDF9D2C5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7BF80B-6B40-4906-8628-8A4F5BC1F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87620A7-F435-41A3-86EB-0FFA1DE4E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8D1C8-FDD8-4A9B-9695-D3C82E2D697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6B8A7B-0CEC-40B9-B87B-031BAF19A3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EDEA795-3486-4A5E-AC9E-DCCA9FA97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5C477-C5AF-4EB7-B3CD-A01F7F3C5E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605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10" Type="http://schemas.openxmlformats.org/officeDocument/2006/relationships/image" Target="../media/image6.png"/><Relationship Id="rId19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52ACD5-7C1A-4536-B796-FA0974A10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94DB6401-DC1F-43BB-9ACA-3FB0C9355771}"/>
              </a:ext>
            </a:extLst>
          </p:cNvPr>
          <p:cNvSpPr/>
          <p:nvPr/>
        </p:nvSpPr>
        <p:spPr>
          <a:xfrm>
            <a:off x="178676" y="212271"/>
            <a:ext cx="9667453" cy="643345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72F3B4-83BB-4C72-8649-EBFD10ED55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54" b="92448" l="9979" r="89986">
                        <a14:foregroundMark x1="49751" y1="92448" x2="49751" y2="92448"/>
                        <a14:foregroundMark x1="41903" y1="9180" x2="42507" y2="8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87" r="30086"/>
          <a:stretch/>
        </p:blipFill>
        <p:spPr>
          <a:xfrm>
            <a:off x="4140782" y="3170709"/>
            <a:ext cx="1743240" cy="238743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9678C1-F7C5-4398-90C6-4ADBDA2D66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51" b="95479" l="9979" r="89986">
                        <a14:foregroundMark x1="57919" y1="91822" x2="58026" y2="95479"/>
                        <a14:foregroundMark x1="31676" y1="9508" x2="34055" y2="6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28" r="18366"/>
          <a:stretch/>
        </p:blipFill>
        <p:spPr>
          <a:xfrm flipH="1">
            <a:off x="5698085" y="3158558"/>
            <a:ext cx="4174867" cy="3303078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FFC9A4-C24B-452B-B7CB-A12F0FEF44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87" b="95878" l="9979" r="89986">
                        <a14:foregroundMark x1="35689" y1="4987" x2="38033" y2="10904"/>
                        <a14:foregroundMark x1="69922" y1="93019" x2="69922" y2="95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5" r="9521"/>
          <a:stretch/>
        </p:blipFill>
        <p:spPr>
          <a:xfrm flipH="1">
            <a:off x="151530" y="3184634"/>
            <a:ext cx="3878521" cy="287566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B156205-3FD4-418C-9C47-CD5BE6A98C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75" y="212271"/>
            <a:ext cx="2036213" cy="203621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6D03657-4BF3-470C-8E45-2C5309D6221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227" b="90869" l="9961" r="89941">
                        <a14:foregroundMark x1="50928" y1="10596" x2="50928" y2="7227"/>
                        <a14:foregroundMark x1="53223" y1="90869" x2="53223" y2="90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57" r="18429"/>
          <a:stretch/>
        </p:blipFill>
        <p:spPr>
          <a:xfrm>
            <a:off x="254893" y="1662356"/>
            <a:ext cx="1481958" cy="230782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F549189-F649-4636-A3A3-FE1F5183A1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19" y="4418870"/>
            <a:ext cx="1014248" cy="101424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F6D321C-9B6A-4748-971C-A8DA0EB57F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207" y="2936743"/>
            <a:ext cx="1622092" cy="162209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BB0223D-9053-4B71-99C7-311F8A5AC7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4846">
            <a:off x="-1103" y="4850420"/>
            <a:ext cx="1525690" cy="152569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D8B58D2-A8A2-4ED8-A239-F15836EEBE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776" y="2329112"/>
            <a:ext cx="1240074" cy="124007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BE0AC67-4C07-43BE-A0A8-825AAF4158B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39" y="2814346"/>
            <a:ext cx="1401297" cy="140129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06BF6DE-FAC5-4ACE-9543-FB0894EB0D1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127647" y="5076898"/>
            <a:ext cx="1225175" cy="12251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2FE3DBB-3A35-47CC-960E-D0BE510872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39" y="1371801"/>
            <a:ext cx="1442545" cy="144254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A1B3630-C567-4FF3-9655-C06352FA0E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7231">
            <a:off x="8494541" y="5459143"/>
            <a:ext cx="949068" cy="94906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92E5F90-F721-4CFC-ABE9-318C4A69C9D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992">
            <a:off x="6698676" y="4081447"/>
            <a:ext cx="1418666" cy="127381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B8B1930-F3D8-45F3-BEF3-DDE73E0BF5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18" y="2547459"/>
            <a:ext cx="881541" cy="88154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D435E47-1B37-4151-A04D-E10C8C25A26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35" y="4902491"/>
            <a:ext cx="1375664" cy="137566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EA0FFBE-9AED-457F-BD38-E4685573308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03" y="2936743"/>
            <a:ext cx="1182414" cy="118241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ABC4086F-19CB-4A74-884A-CAE039B2B5A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345" y="6237078"/>
            <a:ext cx="791094" cy="718722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B996997-31FC-4846-B386-B6A0A6F490B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33" y="106436"/>
            <a:ext cx="2845283" cy="2864431"/>
          </a:xfrm>
          <a:prstGeom prst="rect">
            <a:avLst/>
          </a:prstGeom>
        </p:spPr>
      </p:pic>
      <p:pic>
        <p:nvPicPr>
          <p:cNvPr id="60" name="Рисунок 59" descr="A cartoon of a blue frog&#10;&#10;AI-generated content may be incorrect.">
            <a:extLst>
              <a:ext uri="{FF2B5EF4-FFF2-40B4-BE49-F238E27FC236}">
                <a16:creationId xmlns:a16="http://schemas.microsoft.com/office/drawing/2014/main" id="{C02F5588-BC87-4EF9-A6BC-1C38B246A1C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013818" y="4417265"/>
            <a:ext cx="2081922" cy="20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1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F7D848-3431-4489-B1BD-E67915249BC0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617F3056-EB58-4BF7-A43A-64EDF3AB9C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19D39E-A7D8-47A4-B919-6141FA7656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12</cp:revision>
  <dcterms:created xsi:type="dcterms:W3CDTF">2025-12-16T19:32:33Z</dcterms:created>
  <dcterms:modified xsi:type="dcterms:W3CDTF">2025-12-17T20:35:25Z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