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7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6754C9-3D6C-D635-7EAA-AEC97844B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86F0CB8-3EF7-AC21-907E-81CB440D24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127729-D1AD-AB19-CBD8-1BCA0A57B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B825-0211-429E-A29D-A3B8DB4B7989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86FC8B-0A72-6D79-4C3D-F9D328985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F000A2-277B-0253-3C0A-761EDE1C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8F81-6A77-47BD-BC64-75E71A468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7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56EE88-0DEF-44E8-D6A7-0C4A44ED3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C605B0-8407-642E-9B3A-E78642FB6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86E8C3-92B1-A57B-60D8-C26051B5E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B825-0211-429E-A29D-A3B8DB4B7989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15CF4-C656-C6FD-F28F-BECBC6188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DDA02C-0CF9-D6A0-CDB8-D24B67A04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8F81-6A77-47BD-BC64-75E71A468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88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CD281D-9765-868B-A29C-F44F30FEF5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17167C-740A-E17D-5FB7-8845435AC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858CBD-0190-840E-0E88-3C762742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B825-0211-429E-A29D-A3B8DB4B7989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0BD0EC-9809-4DC7-9856-ACAEA1E17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5470E7-BBBE-D8FF-2643-5EAAA8993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8F81-6A77-47BD-BC64-75E71A468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74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D9601-169B-7DA1-CA40-F9E790A9E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88778E-D558-0E4D-EF3F-5A19E86E5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5B8971-F340-5B24-13EA-AC3D31FBE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B825-0211-429E-A29D-A3B8DB4B7989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B7C2BD-078B-3B1A-C4B6-426C17BA1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3001D2-FD4A-9583-9C24-38D5663D1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8F81-6A77-47BD-BC64-75E71A468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36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21DB66-1D9A-479B-E0BB-0FD093E3C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E86AE1-9878-84BD-4F6D-7BA3DED68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E33C21-CB4B-F222-37A0-0922757B2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B825-0211-429E-A29D-A3B8DB4B7989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D62D03-B43B-4EEB-A4C5-4B53153A2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F40512-1E33-0C4B-C8ED-E6CF9D0E5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8F81-6A77-47BD-BC64-75E71A468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577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1A967D-2BE1-9E46-4B38-87AC6C75A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7D84C1-D01A-849E-4450-F0E3E286A1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572C8E-6799-447A-CA99-D07A6ECBC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A78CF5-9517-E444-E245-D3285B11B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B825-0211-429E-A29D-A3B8DB4B7989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3E272F-E8D9-9FDD-A27E-74E32FB4E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856C1A-6E35-0E92-ACE2-261B21720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8F81-6A77-47BD-BC64-75E71A468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94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6EFF10-5599-E143-50D3-F788F8064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78CB5B-70B4-B690-2F55-A12D32048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05055C-EB51-39D0-6668-55ACC0C99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D320250-FB39-0BA3-D4F7-0C8EEB4032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EFA5DDD-4DFD-C0D6-C007-A30A4C6F9D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4309BDE-EE80-F558-AE6B-54D0D9C6C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B825-0211-429E-A29D-A3B8DB4B7989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88CC4D4-21CF-CC22-A46F-8C7941936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0AA1ACB-0A96-01E1-E724-D6838D473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8F81-6A77-47BD-BC64-75E71A468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124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FEB868-37A3-FDFC-63C5-3D7C134AF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A4BEF8-5CCB-8593-AA86-B34E1E2B3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B825-0211-429E-A29D-A3B8DB4B7989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13E107C-1613-EE31-6E54-EFA8D99C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BB18D3-D058-BA98-0861-A121AB2A3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8F81-6A77-47BD-BC64-75E71A468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814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27D481D-7228-F701-C3A0-AD8DC0AF5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B825-0211-429E-A29D-A3B8DB4B7989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0B7FE3F-CD0A-C03D-EC7D-0425BDE7B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47B718-6B72-7EEE-8BF6-173713FAE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8F81-6A77-47BD-BC64-75E71A468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641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07CEAC-81B2-6532-52CA-5BD3C3138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95F41E-F1ED-85FF-BAA2-E4D35D5BA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7B0BF6-22C1-76E5-318A-F9DEA783F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4F767B-5DCA-A13B-CD0B-0A236F113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B825-0211-429E-A29D-A3B8DB4B7989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4F6F81-757A-E69A-0C4F-CA1B02CDF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AD7B79-D826-5FE9-BEA5-B4357A5C6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8F81-6A77-47BD-BC64-75E71A468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403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842E67-8504-754B-7532-043FB768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264B72-0A79-A5BC-A7AB-352D562F05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6D6EE5-A49A-AEB1-952D-7DD0B31EC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F6B8A3-70EB-4ADE-BB61-257C49F67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B825-0211-429E-A29D-A3B8DB4B7989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B7F9C0-12DF-BBD4-5E2A-2D301D080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B35E06-5643-9FDA-7F92-9AB7A68C4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8F81-6A77-47BD-BC64-75E71A468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11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2CA295-4011-BA05-C8D1-8927A42F5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028372-A049-D068-1A8C-CA7FEA35A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2417D3-20C2-624F-618C-66C5298573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8B825-0211-429E-A29D-A3B8DB4B7989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E55166-5CE5-69DF-4F3E-C5BCD7AD1C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E0C85-5ED3-2431-8424-382C99AAB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48F81-6A77-47BD-BC64-75E71A468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37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99490A-7D58-8633-83AC-831C24DB7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4"/>
            <a:ext cx="12293600" cy="81589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632C44-8158-2FFD-E590-827510D45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167" y="139700"/>
            <a:ext cx="6421967" cy="64219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3FAD945-4067-2C3A-E644-F597689F57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333" y="3429000"/>
            <a:ext cx="3158066" cy="315806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CE127F3-E353-D9F5-4514-ADBADCE82A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139700"/>
            <a:ext cx="816728" cy="81672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3F8EAA6-7794-6377-F0DE-F669F840FF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515" y="139700"/>
            <a:ext cx="816728" cy="81672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D957969-DCEF-5D6F-2E8E-B450865F07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96" y="141663"/>
            <a:ext cx="871762" cy="87176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7FA3AC1-15C7-7F33-5A6C-E0B7BC5D42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330" y="72642"/>
            <a:ext cx="1009804" cy="10098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D61196C-7246-1574-FB84-3F9B36FBF7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367" y="196697"/>
            <a:ext cx="816728" cy="81672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F1F3B53-0DA7-727B-08CF-BEDEFFE9D8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6752" y="123830"/>
            <a:ext cx="832598" cy="83259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A18AAD3-ED10-E64D-F0E9-C4C7291C5B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07" y="123830"/>
            <a:ext cx="832598" cy="83259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43A2F91-06D5-3630-29D8-8364D9B6EE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868" y="158705"/>
            <a:ext cx="797723" cy="79772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6C194FC-4C66-6269-5C49-90804983F09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61" b="89844" l="6055" r="94336">
                        <a14:foregroundMark x1="12793" y1="35645" x2="14648" y2="40332"/>
                        <a14:foregroundMark x1="36914" y1="35449" x2="38477" y2="41016"/>
                        <a14:foregroundMark x1="62207" y1="34668" x2="63086" y2="42480"/>
                        <a14:foregroundMark x1="83691" y1="36133" x2="83789" y2="43848"/>
                        <a14:foregroundMark x1="11719" y1="57520" x2="15430" y2="61719"/>
                        <a14:foregroundMark x1="35840" y1="56836" x2="40137" y2="60254"/>
                        <a14:foregroundMark x1="83984" y1="56152" x2="87695" y2="60840"/>
                        <a14:foregroundMark x1="40527" y1="53711" x2="33887" y2="57227"/>
                        <a14:foregroundMark x1="33887" y1="57227" x2="35059" y2="57129"/>
                        <a14:foregroundMark x1="93457" y1="62598" x2="94336" y2="64551"/>
                        <a14:foregroundMark x1="63574" y1="56836" x2="62012" y2="62695"/>
                        <a14:foregroundMark x1="6445" y1="63477" x2="6055" y2="64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153"/>
          <a:stretch>
            <a:fillRect/>
          </a:stretch>
        </p:blipFill>
        <p:spPr>
          <a:xfrm>
            <a:off x="1799167" y="5910143"/>
            <a:ext cx="3306233" cy="164805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92B7FFA-6003-4FE3-48BF-B08D5A1228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61" b="89844" l="6445" r="93359">
                        <a14:foregroundMark x1="11523" y1="34180" x2="16797" y2="38184"/>
                        <a14:foregroundMark x1="36133" y1="34961" x2="43848" y2="41406"/>
                        <a14:foregroundMark x1="59863" y1="35059" x2="63574" y2="38965"/>
                        <a14:foregroundMark x1="82617" y1="34473" x2="86426" y2="41113"/>
                        <a14:foregroundMark x1="93457" y1="42383" x2="93457" y2="42969"/>
                        <a14:foregroundMark x1="6543" y1="42480" x2="6445" y2="43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19" t="28955" r="619" b="48699"/>
          <a:stretch>
            <a:fillRect/>
          </a:stretch>
        </p:blipFill>
        <p:spPr>
          <a:xfrm>
            <a:off x="4819652" y="5901676"/>
            <a:ext cx="3306233" cy="73880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83C3790-47BE-F2F8-CD72-2F4EA7A15A1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52" y="72642"/>
            <a:ext cx="871762" cy="87176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5E54B74-4E2D-D386-4873-F257839828A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875" y="1623603"/>
            <a:ext cx="2788550" cy="286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1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6.25E-7 0.00023 C 0.00833 0.00532 0.01654 0.01111 0.025 0.01597 C 0.02643 0.0169 0.02799 0.01736 0.02956 0.01736 C 0.04544 0.01736 0.06133 0.01643 0.07721 0.01597 C 0.08385 0.01643 0.09036 0.01643 0.097 0.01736 C 0.1043 0.01852 0.11888 0.02268 0.11888 0.02292 C 0.1224 0.02569 0.12956 0.03125 0.13333 0.03495 C 0.14362 0.04514 0.13581 0.03773 0.14245 0.0456 C 0.14362 0.04722 0.14492 0.04838 0.14622 0.04977 C 0.14961 0.05995 0.15338 0.06968 0.15599 0.08079 C 0.1569 0.08426 0.15729 0.08796 0.15833 0.09143 C 0.1599 0.09722 0.16341 0.10671 0.16667 0.11042 C 0.16901 0.11296 0.17161 0.11435 0.17422 0.11574 C 0.19206 0.125 0.18607 0.1206 0.20143 0.12523 C 0.22695 0.13264 0.19922 0.12523 0.22344 0.13449 C 0.225 0.13518 0.23789 0.13727 0.23867 0.13727 C 0.23958 0.13866 0.24049 0.14028 0.24167 0.14143 C 0.25716 0.15648 0.23555 0.13264 0.25299 0.15069 C 0.25911 0.15718 0.25325 0.15324 0.25833 0.15625 C 0.26003 0.1588 0.26198 0.16111 0.26367 0.16412 C 0.26628 0.16944 0.27122 0.18032 0.27122 0.18056 C 0.27148 0.18264 0.27161 0.18495 0.272 0.18704 C 0.27213 0.18889 0.27292 0.19074 0.27266 0.19259 C 0.27213 0.19931 0.27135 0.20648 0.26966 0.21273 C 0.26914 0.21458 0.26289 0.22477 0.26133 0.22616 C 0.2599 0.22755 0.25833 0.22778 0.25677 0.22893 C 0.25065 0.23356 0.25312 0.23403 0.24544 0.23704 C 0.24323 0.23796 0.24088 0.23796 0.23867 0.23843 C 0.23633 0.23958 0.23411 0.24097 0.23177 0.24236 C 0.23047 0.24329 0.2293 0.24421 0.22799 0.24514 C 0.22656 0.24606 0.225 0.24699 0.22344 0.24768 C 0.22253 0.24838 0.22135 0.24838 0.22044 0.24907 C 0.21497 0.25278 0.21562 0.25301 0.21055 0.25718 C 0.20937 0.2581 0.20807 0.25903 0.20677 0.25995 C 0.20247 0.27014 0.20664 0.26134 0.20221 0.26806 C 0.20013 0.27106 0.19935 0.27338 0.19766 0.27731 C 0.19635 0.28958 0.19779 0.27847 0.19544 0.29213 C 0.19518 0.29398 0.19505 0.29583 0.19466 0.29768 C 0.19401 0.30093 0.19323 0.30393 0.19245 0.30694 C 0.19219 0.32778 0.19206 0.34838 0.19167 0.36898 C 0.19154 0.37176 0.19088 0.37431 0.19088 0.37708 C 0.19088 0.38866 0.19102 0.40046 0.19167 0.41204 C 0.19167 0.41343 0.19427 0.42778 0.19466 0.42963 C 0.19531 0.43194 0.19635 0.43403 0.197 0.43634 C 0.19753 0.43843 0.19779 0.44097 0.19844 0.44306 C 0.20052 0.45 0.20417 0.45741 0.20755 0.46204 C 0.20859 0.46319 0.2095 0.46481 0.21055 0.46597 C 0.21224 0.46759 0.21406 0.46898 0.21588 0.47014 C 0.21888 0.47176 0.22187 0.47384 0.225 0.47407 C 0.23906 0.47546 0.25325 0.475 0.26745 0.47546 C 0.27174 0.47593 0.27604 0.47593 0.28034 0.47685 C 0.28737 0.47824 0.29453 0.47963 0.30143 0.48218 C 0.30677 0.48403 0.30404 0.4831 0.30977 0.48495 C 0.31211 0.4875 0.31497 0.49074 0.31667 0.49421 C 0.31797 0.49699 0.31875 0.50046 0.31966 0.5037 C 0.32057 0.50694 0.32122 0.51088 0.322 0.51458 C 0.32174 0.52083 0.32161 0.52708 0.32122 0.53333 C 0.32109 0.53518 0.32057 0.53681 0.32044 0.53866 C 0.32005 0.54375 0.32005 0.54861 0.31966 0.55347 C 0.31953 0.55625 0.31914 0.55903 0.31888 0.56157 C 0.31862 0.56481 0.31836 0.56782 0.3181 0.57106 C 0.31784 0.60787 0.31875 0.64468 0.31745 0.68148 C 0.31719 0.68542 0.31458 0.6875 0.31367 0.69097 C 0.31302 0.69282 0.31224 0.70116 0.31055 0.70301 C 0.30977 0.70417 0.30859 0.70393 0.30755 0.7044 C 0.29674 0.71412 0.3043 0.70833 0.27799 0.70579 C 0.27292 0.70532 0.26289 0.70301 0.26289 0.70324 C 0.25482 0.70347 0.24674 0.70463 0.23867 0.7044 C 0.22604 0.70393 0.22253 0.70231 0.21211 0.69907 C 0.20963 0.69722 0.20703 0.69606 0.20534 0.69236 C 0.20482 0.6912 0.20495 0.68958 0.20456 0.68819 C 0.20391 0.68588 0.20299 0.6838 0.20221 0.68148 C 0.20143 0.67893 0.20078 0.67616 0.2 0.67338 C 0.19896 0.67037 0.19779 0.66736 0.197 0.66412 C 0.19622 0.66134 0.19596 0.65856 0.19544 0.65602 C 0.19479 0.65278 0.19388 0.64954 0.19323 0.64653 C 0.19258 0.64097 0.19232 0.63704 0.19088 0.63171 C 0.19023 0.6294 0.18932 0.62708 0.18867 0.625 C 0.18828 0.62222 0.18763 0.61574 0.18711 0.61273 C 0.18672 0.61065 0.18607 0.60833 0.18555 0.60602 C 0.18529 0.60393 0.18503 0.60162 0.1849 0.59931 C 0.1845 0.59676 0.18463 0.59375 0.18411 0.5912 C 0.18307 0.58657 0.18229 0.58125 0.18034 0.57778 C 0.17904 0.57546 0.17669 0.57106 0.175 0.56968 C 0.17253 0.56782 0.16992 0.5669 0.16745 0.56574 C 0.16237 0.56343 0.15937 0.56296 0.15456 0.56157 C 0.15143 0.56343 0.13763 0.56667 0.13333 0.57639 C 0.13242 0.57847 0.13242 0.58102 0.13177 0.5831 C 0.13112 0.58542 0.13034 0.58773 0.12956 0.58981 C 0.1293 0.59352 0.12917 0.59722 0.12878 0.60069 C 0.12865 0.60255 0.12812 0.60417 0.12799 0.60602 C 0.12708 0.63704 0.12812 0.66829 0.12578 0.69907 C 0.12552 0.70231 0.1224 0.70255 0.12044 0.70301 C 0.11575 0.70463 0.10599 0.70579 0.10599 0.70602 C 0.09818 0.70532 0.09036 0.70556 0.08255 0.7044 C 0.08164 0.7044 0.08112 0.70255 0.08034 0.70185 C 0.07708 0.69838 0.0737 0.69537 0.07044 0.69236 C 0.06784 0.6831 0.06784 0.68449 0.06823 0.66944 C 0.06849 0.65463 0.07044 0.625 0.07044 0.62523 C 0.07005 0.59491 0.07044 0.5831 0.06888 0.55903 C 0.0681 0.54653 0.06784 0.54954 0.06667 0.53472 C 0.06602 0.52755 0.06562 0.52037 0.0651 0.51319 C 0.06445 0.50255 0.06484 0.50023 0.06367 0.49167 C 0.06341 0.49028 0.06328 0.48866 0.06289 0.4875 C 0.06133 0.48287 0.05456 0.4669 0.05221 0.46597 C 0.04349 0.46204 0.025 0.46319 0.025 0.46343 C 0.02005 0.46042 0.01875 0.4581 0.01289 0.46319 C 0.01146 0.46458 0.01081 0.46782 0.0099 0.47014 C 0.00937 0.47268 0.00898 0.47546 0.00833 0.47801 C 0.00794 0.48009 0.00716 0.48171 0.00677 0.48356 C 0.00638 0.48565 0.00638 0.48796 0.00612 0.49028 C 0.00547 0.49421 0.00482 0.49583 0.00378 0.49977 C 0.00221 0.51412 0.00391 0.49954 0.00221 0.51181 C 0.00169 0.51574 0.0013 0.51991 0.00078 0.52384 C 0.00026 0.52778 -0.00169 0.53495 -0.00221 0.5375 C -0.00443 0.55648 -0.00117 0.52616 -0.00378 0.55764 C -0.00417 0.56204 -0.0043 0.5669 -0.00534 0.57106 C -0.00612 0.57477 -0.00638 0.57963 -0.00912 0.58056 C -0.01211 0.58148 -0.0151 0.58148 -0.01823 0.58194 C -0.02813 0.58542 -0.01432 0.58102 -0.0349 0.58194 C -0.04219 0.58218 -0.04948 0.58356 -0.05677 0.58449 C -0.06003 0.58565 -0.07083 0.58704 -0.075 0.59259 C -0.07734 0.5956 -0.08099 0.60347 -0.08099 0.6037 C -0.08307 0.62454 -0.0819 0.60833 -0.08034 0.65046 C -0.0793 0.67569 -0.08112 0.66528 -0.07721 0.68148 C -0.0763 0.69005 -0.07474 0.69838 -0.07422 0.70718 C -0.07383 0.71551 -0.07357 0.72477 -0.07201 0.73264 C -0.07122 0.73657 -0.07031 0.74028 -0.06888 0.74352 C -0.06732 0.74722 -0.06497 0.75 -0.06289 0.75301 C -0.05872 0.7588 -0.05443 0.76204 -0.04922 0.76505 C -0.04675 0.76643 -0.04414 0.7669 -0.04167 0.76782 C -0.03867 0.76875 -0.03568 0.77014 -0.03255 0.77037 C -0.0207 0.77153 -0.00885 0.7713 0.00299 0.77176 C 0.00937 0.77199 0.01562 0.77268 0.022 0.77315 L 0.02878 0.77454 C 0.03229 0.77523 0.03581 0.77708 0.03945 0.77708 L 0.15677 0.77593 C 0.17904 0.77639 0.2013 0.77593 0.22344 0.77708 C 0.22526 0.77731 0.22695 0.77917 0.22878 0.77986 C 0.23047 0.78056 0.23229 0.78079 0.23411 0.78125 C 0.24635 0.78356 0.25404 0.7831 0.2681 0.7838 C 0.28229 0.78356 0.29648 0.78426 0.31055 0.78264 C 0.31562 0.78194 0.3151 0.78032 0.3151 0.77593 L 0.3151 0.77454 " pathEditMode="relative" rAng="0" ptsTypes="AAAAAAAAAAAAAAAAAAAAAAAAAAAAAAAAAAAAAAAAAAAAAAAAAA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2" y="3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1.45833E-6 -1.11111E-6 C 0.02982 0.0125 0.00612 0.0044 0.05273 0.00741 C 0.05989 0.00833 0.0819 0.0125 0.08958 0.0132 C 0.09922 0.01435 0.12005 0.01528 0.12851 0.01574 C 0.13489 0.0169 0.13932 0.01713 0.14531 0.01875 C 0.16042 0.02292 0.147 0.02014 0.16198 0.02269 C 0.16497 0.02408 0.16771 0.02593 0.17057 0.02708 C 0.17344 0.02801 0.18581 0.02963 0.18737 0.02986 L 0.19883 0.03542 C 0.2 0.03588 0.20156 0.03542 0.20273 0.03681 C 0.20377 0.03796 0.20404 0.04028 0.20495 0.04213 C 0.20612 0.04445 0.20742 0.0456 0.20872 0.04745 C 0.21015 0.05324 0.21172 0.05949 0.2125 0.06551 C 0.21445 0.07894 0.21302 0.0787 0.21706 0.09051 C 0.21862 0.09468 0.22031 0.09977 0.22265 0.10278 C 0.2276 0.10972 0.22786 0.11065 0.23255 0.11505 C 0.23502 0.11759 0.23919 0.12107 0.24167 0.12199 C 0.24453 0.12338 0.24779 0.12384 0.25078 0.12477 C 0.25325 0.12546 0.25586 0.12593 0.25846 0.12616 C 0.27357 0.12685 0.28841 0.12708 0.30364 0.12755 C 0.30807 0.1287 0.31406 0.12917 0.31797 0.13449 C 0.31992 0.13681 0.32122 0.13982 0.32265 0.14306 C 0.32448 0.1456 0.3263 0.14815 0.32812 0.15116 C 0.32956 0.16065 0.33099 0.16736 0.3319 0.17708 C 0.33242 0.18102 0.33242 0.18542 0.33281 0.18912 C 0.3319 0.20023 0.33242 0.21111 0.33034 0.2213 C 0.32956 0.22523 0.32708 0.22755 0.325 0.2294 C 0.31758 0.23704 0.3138 0.23519 0.30508 0.23611 L 0.29114 0.23773 C 0.28958 0.23866 0.28789 0.23982 0.28607 0.24051 C 0.27969 0.24306 0.28281 0.24028 0.27682 0.24468 C 0.27318 0.24722 0.2694 0.25 0.26614 0.25301 C 0.26237 0.25602 0.26406 0.25486 0.26081 0.25695 C 0.25885 0.27107 0.2595 0.26412 0.25846 0.27778 C 0.25872 0.30162 0.25859 0.3257 0.25924 0.34931 C 0.25937 0.35394 0.26068 0.35857 0.26081 0.3632 C 0.26107 0.37824 0.26107 0.39769 0.25846 0.41412 C 0.25833 0.41574 0.25794 0.41713 0.25781 0.41806 C 0.25846 0.42546 0.25872 0.4331 0.26002 0.44028 C 0.26029 0.44213 0.26146 0.44329 0.26224 0.44445 C 0.26654 0.45093 0.26523 0.44884 0.26992 0.45417 C 0.27135 0.45579 0.27292 0.45787 0.27461 0.45949 C 0.27825 0.46296 0.28919 0.47338 0.29453 0.47616 C 0.31419 0.48611 0.34114 0.48218 0.35794 0.48287 L 0.36771 0.49005 C 0.36979 0.4912 0.37161 0.49259 0.37331 0.49398 C 0.37539 0.4956 0.37825 0.50093 0.37943 0.50347 C 0.38047 0.50648 0.38333 0.51921 0.38385 0.52153 C 0.38463 0.52986 0.38502 0.53796 0.3862 0.5463 C 0.38724 0.55394 0.38958 0.56065 0.39088 0.56829 C 0.39206 0.5757 0.39284 0.5831 0.39401 0.59051 C 0.39362 0.59607 0.39323 0.62292 0.39167 0.63588 C 0.3914 0.63727 0.39114 0.63866 0.39088 0.64005 C 0.39036 0.64329 0.3901 0.6463 0.38932 0.64977 C 0.38815 0.6544 0.38424 0.66505 0.38242 0.66875 C 0.38099 0.67176 0.37956 0.67477 0.37786 0.67708 C 0.37578 0.68009 0.37344 0.68357 0.37109 0.68542 C 0.36627 0.68982 0.35794 0.69213 0.35338 0.69236 C 0.3375 0.69352 0.32174 0.69329 0.30586 0.69375 C 0.30417 0.69421 0.30273 0.69468 0.3013 0.69514 C 0.30026 0.69537 0.29935 0.69607 0.29818 0.69653 C 0.29622 0.69699 0.29414 0.69722 0.29206 0.69769 C 0.28971 0.69861 0.2875 0.69977 0.28515 0.70046 C 0.28372 0.70093 0.28229 0.70139 0.2806 0.70185 C 0.27682 0.69954 0.27187 0.70046 0.26914 0.69514 C 0.26575 0.68773 0.26614 0.67662 0.26458 0.66736 C 0.26263 0.65625 0.26341 0.66204 0.26081 0.64977 C 0.26002 0.6456 0.25937 0.64213 0.25846 0.63866 C 0.25547 0.62732 0.2543 0.62755 0.24935 0.61667 C 0.247 0.61158 0.24518 0.60579 0.24245 0.60139 C 0.23659 0.59283 0.2319 0.58472 0.22487 0.5794 C 0.22252 0.57778 0.21992 0.57755 0.21706 0.57662 C 0.2138 0.57755 0.21042 0.57755 0.20729 0.5794 C 0.20482 0.58056 0.19987 0.59213 0.19883 0.59445 C 0.19779 0.60046 0.19635 0.60648 0.1957 0.6125 C 0.1944 0.62616 0.19857 0.65972 0.18893 0.67153 C 0.17422 0.69005 0.18854 0.66898 0.17747 0.68426 C 0.16927 0.69491 0.17643 0.6875 0.16667 0.69769 C 0.16575 0.69884 0.16471 0.7 0.16354 0.70046 C 0.15833 0.70232 0.14765 0.70463 0.14765 0.70486 C 0.1362 0.69352 0.1332 0.69607 0.1293 0.6757 C 0.12851 0.67176 0.12877 0.66736 0.12851 0.66343 C 0.12904 0.65208 0.12917 0.64144 0.13008 0.63033 C 0.13047 0.62593 0.13203 0.62199 0.13229 0.61806 C 0.1332 0.60671 0.13385 0.5838 0.13385 0.58403 C 0.13359 0.575 0.1345 0.56574 0.13307 0.55741 C 0.13164 0.54838 0.12838 0.54051 0.12539 0.53264 C 0.12187 0.52315 0.11979 0.51042 0.11471 0.50347 C 0.11068 0.49838 0.10716 0.49051 0.10234 0.48704 C 0.09909 0.48472 0.09596 0.48195 0.09258 0.48009 C 0.08737 0.47755 0.07956 0.47685 0.07422 0.47616 C 0.07318 0.47662 0.072 0.47616 0.07122 0.47755 C 0.06979 0.47917 0.06927 0.48195 0.06875 0.48426 C 0.0668 0.4919 0.06523 0.5 0.06419 0.5081 C 0.06354 0.51227 0.06315 0.5169 0.06263 0.52153 C 0.06224 0.52477 0.06211 0.52801 0.06107 0.53102 C 0.05872 0.53796 0.0556 0.54421 0.05273 0.55046 C 0.05026 0.55579 0.04297 0.57153 0.03971 0.57245 C 0.03229 0.57454 0.0362 0.57361 0.02825 0.57546 C 0.02604 0.57662 0.02357 0.57732 0.02148 0.5794 C 0.01953 0.58079 0.0181 0.5838 0.0168 0.58634 C 0.01328 0.59283 0.01055 0.60162 0.00833 0.60972 C 0.00716 0.61343 0.00638 0.61806 0.00534 0.62176 C 0.00404 0.62685 0.0026 0.63148 0.00156 0.63588 C -0.00013 0.64306 -0.003 0.6581 -0.003 0.65833 C -0.00495 0.69838 -0.00443 0.6787 -0.00235 0.75023 C -0.00221 0.75208 -0.00221 0.75417 -0.00156 0.75579 C -0.00013 0.75833 0.00195 0.75949 0.00377 0.76111 C 0.01289 0.76921 0.01354 0.7706 0.02292 0.77083 L 0.11015 0.77245 C 0.13984 0.78033 0.11055 0.77292 0.14219 0.77917 C 0.15065 0.78102 0.15898 0.78287 0.16745 0.78449 C 0.17604 0.78611 0.18984 0.78658 0.19726 0.78727 C 0.20169 0.7875 0.20599 0.7882 0.21029 0.78889 C 0.24375 0.78796 0.28372 0.7882 0.31797 0.78449 C 0.32226 0.78403 0.3319 0.78125 0.33646 0.77917 C 0.33958 0.77755 0.34245 0.7757 0.3457 0.775 C 0.36862 0.77037 0.42383 0.77107 0.43594 0.77083 C 0.43724 0.76945 0.43867 0.76875 0.43971 0.76667 C 0.43984 0.76644 0.44336 0.75579 0.44375 0.75417 C 0.44401 0.74954 0.44375 0.74398 0.44375 0.73935 L 0.44375 0.73958 L 0.44375 0.73935 " pathEditMode="relative" rAng="0" ptsTypes="AAAAAAAAAAAAAAAAAAAAAAAAAAAAAAAAAAAAAAAAAAAAAAAAAAAAAAAAAAAAAAAAAAAAAAAAAAAAAAAAAAAAAAAAAAAAAAAAAAAAAAAAAAAAAAAAAAAAAAAAAAAA">
                                      <p:cBhvr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79" y="3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718 L -0.00104 -0.00718 C 0.01016 0.00602 0.00664 0.00254 0.02396 0.01828 C 0.02513 0.01944 0.02644 0.02037 0.02774 0.02106 C 0.03047 0.02222 0.03321 0.02268 0.03607 0.02361 L 0.05495 0.02106 C 0.05651 0.02083 0.05808 0.02037 0.05951 0.01967 C 0.06263 0.01805 0.06433 0.01597 0.06706 0.01296 C 0.06836 0.01551 0.07006 0.01782 0.07084 0.02106 C 0.07422 0.03287 0.07175 0.03356 0.07539 0.04398 C 0.0767 0.04745 0.07852 0.05 0.07995 0.05324 C 0.08138 0.05625 0.08217 0.06018 0.08373 0.06273 C 0.09896 0.08796 0.0862 0.06157 0.0944 0.07754 C 0.09623 0.08102 0.09779 0.08472 0.09961 0.08819 C 0.103 0.09444 0.1073 0.10185 0.11107 0.10717 C 0.11276 0.10949 0.11446 0.11203 0.11641 0.11389 C 0.12644 0.12338 0.13464 0.1243 0.14662 0.1287 C 0.15039 0.13009 0.15417 0.13217 0.15808 0.13264 C 0.17019 0.13472 0.16355 0.13379 0.17774 0.13541 C 0.17878 0.13588 0.17969 0.13657 0.18073 0.1368 C 0.18503 0.1375 0.18946 0.13657 0.19362 0.13819 C 0.19584 0.13889 0.19974 0.14352 0.19974 0.14352 C 0.20013 0.14491 0.20065 0.14629 0.20118 0.14745 C 0.20196 0.1493 0.203 0.15092 0.20352 0.15301 C 0.2043 0.15717 0.20495 0.16643 0.20495 0.16643 C 0.20547 0.18078 0.2069 0.21111 0.20417 0.2243 C 0.20352 0.22801 0.20026 0.22754 0.19818 0.22824 C 0.17891 0.23634 0.17839 0.23588 0.16185 0.23912 C 0.15925 0.24051 0.15664 0.2412 0.15417 0.24305 C 0.15144 0.24537 0.15039 0.2493 0.14818 0.25254 C 0.14753 0.2537 0.14662 0.2544 0.14584 0.25532 C 0.14467 0.25833 0.14297 0.26111 0.14206 0.26481 C 0.13607 0.2875 0.1444 0.26643 0.13829 0.28078 C 0.13802 0.29004 0.13789 0.30208 0.13685 0.3118 C 0.13633 0.31551 0.13581 0.31898 0.13529 0.32268 C 0.13516 0.325 0.13373 0.34653 0.13373 0.34815 C 0.13373 0.36782 0.13386 0.39606 0.13529 0.41828 C 0.13542 0.42083 0.13581 0.42361 0.13607 0.42639 C 0.13633 0.43472 0.1362 0.44328 0.13685 0.45185 C 0.13698 0.45416 0.13776 0.45648 0.13829 0.45856 C 0.13998 0.46458 0.14167 0.46875 0.14519 0.47199 C 0.14714 0.47407 0.15352 0.47592 0.15573 0.47616 C 0.16381 0.47685 0.17188 0.47708 0.17995 0.47754 C 0.18959 0.48032 0.1974 0.48241 0.20651 0.48541 C 0.20899 0.48634 0.21146 0.48796 0.21407 0.48819 L 0.25274 0.49236 C 0.25469 0.4993 0.25899 0.51134 0.25873 0.5206 C 0.2586 0.52685 0.25717 0.5331 0.25651 0.53935 C 0.25573 0.54676 0.25573 0.54907 0.25495 0.55694 C 0.253 0.57778 0.25573 0.53935 0.25274 0.58379 C 0.25248 0.58819 0.25222 0.59282 0.25196 0.59722 C 0.25157 0.60347 0.25039 0.6162 0.25039 0.6162 C 0.25065 0.62291 0.25065 0.62963 0.25118 0.63634 C 0.25235 0.65069 0.25248 0.65162 0.2543 0.66065 C 0.25443 0.66366 0.25508 0.6669 0.25495 0.66991 C 0.25495 0.67291 0.25391 0.68171 0.25196 0.68472 C 0.25079 0.68657 0.24948 0.6875 0.24818 0.68889 C 0.24414 0.69328 0.24766 0.69004 0.24362 0.69282 C 0.24232 0.69375 0.24115 0.69514 0.23985 0.6956 C 0.23685 0.69653 0.23373 0.69653 0.23073 0.69699 C 0.22344 0.6956 0.21602 0.69491 0.20873 0.69282 C 0.20521 0.6919 0.20183 0.68889 0.19818 0.6875 C 0.19545 0.68657 0.19258 0.6868 0.18985 0.68611 C 0.18685 0.68541 0.18373 0.68426 0.18073 0.68356 C 0.17474 0.68379 0.16862 0.68403 0.1625 0.68472 C 0.16172 0.68495 0.16107 0.68634 0.16029 0.68611 C 0.15339 0.68449 0.15287 0.68356 0.14818 0.6794 C 0.14115 0.66088 0.14883 0.67916 0.14206 0.66736 C 0.13959 0.66296 0.13855 0.65903 0.13685 0.65393 C 0.13659 0.65162 0.13633 0.6493 0.13607 0.64699 C 0.13581 0.64537 0.13529 0.64352 0.13529 0.64166 C 0.1349 0.62639 0.13516 0.61111 0.13451 0.59583 C 0.13425 0.58819 0.13099 0.58449 0.12995 0.57708 C 0.12865 0.56713 0.13008 0.57616 0.12774 0.5662 C 0.12657 0.5618 0.12748 0.56157 0.12474 0.55833 C 0.12396 0.55741 0.12318 0.55741 0.1224 0.55694 C 0.11315 0.55092 0.11901 0.55324 0.1073 0.55139 C 0.0974 0.55231 0.0875 0.55208 0.07774 0.55416 C 0.07683 0.5544 0.07644 0.55671 0.07618 0.55833 C 0.07565 0.56111 0.07487 0.575 0.07461 0.57708 C 0.07435 0.57986 0.0737 0.58241 0.07318 0.58518 C 0.07201 0.6044 0.07305 0.59051 0.07162 0.60393 C 0.07149 0.60555 0.07045 0.6169 0.07019 0.61875 C 0.0698 0.62083 0.06927 0.62245 0.06862 0.6243 C 0.06693 0.62847 0.06329 0.63634 0.06329 0.63634 C 0.06302 0.63912 0.06289 0.64166 0.0625 0.64444 C 0.06224 0.64676 0.06146 0.64884 0.06107 0.65116 C 0.06068 0.65301 0.06055 0.65463 0.06029 0.65648 C 0.06081 0.66319 0.06094 0.67014 0.06185 0.67662 C 0.0625 0.68241 0.06628 0.68032 0.0625 0.68889 C 0.06146 0.6912 0.05951 0.69166 0.05795 0.69282 C 0.05482 0.6956 0.0517 0.69722 0.04818 0.69838 C 0.04571 0.69907 0.0431 0.69907 0.04063 0.69953 C 0.03685 0.69907 0.03295 0.69953 0.02917 0.69838 C 0.02774 0.69768 0.0267 0.6956 0.02539 0.69421 C 0.02175 0.69051 0.02279 0.69213 0.01862 0.68889 C 0.01355 0.68472 0.01771 0.68703 0.0125 0.68472 C 0.01159 0.67847 0.00964 0.67245 0.00951 0.66597 C 0.00912 0.64259 0.01016 0.61921 0.01107 0.59583 C 0.0112 0.59213 0.01211 0.58889 0.0125 0.58518 C 0.01315 0.57986 0.01355 0.5743 0.01407 0.56898 C 0.01433 0.56041 0.01485 0.55185 0.01485 0.54352 C 0.01485 0.53217 0.01459 0.52083 0.01407 0.50972 C 0.01394 0.5081 0.01146 0.49166 0.01107 0.48958 C 0.01016 0.48495 0.00938 0.48032 0.00795 0.47616 C 0.00651 0.47176 0.00508 0.4669 0.00274 0.46389 C 0.00118 0.46227 -0.00208 0.45833 -0.00338 0.45717 C -0.01067 0.45162 -0.01093 0.4537 -0.01927 0.45046 C -0.02109 0.44977 -0.02278 0.44861 -0.02461 0.44791 C -0.02656 0.44676 -0.02864 0.44629 -0.0306 0.44514 C -0.0319 0.44444 -0.03307 0.44282 -0.03437 0.44236 C -0.03789 0.4412 -0.04505 0.43981 -0.04505 0.43981 C -0.04635 0.44143 -0.04778 0.44282 -0.04882 0.44514 C -0.04987 0.44745 -0.05039 0.45046 -0.05104 0.45324 C -0.05429 0.46643 -0.05481 0.46921 -0.05638 0.48426 C -0.05677 0.48773 -0.05664 0.49143 -0.05716 0.49491 C -0.05742 0.49722 -0.05833 0.4993 -0.05872 0.50162 C -0.05924 0.50532 -0.05976 0.50879 -0.06015 0.5125 C -0.0608 0.5169 -0.06132 0.52129 -0.06171 0.52592 C -0.06198 0.52916 -0.06198 0.53241 -0.0625 0.53541 C -0.06276 0.5368 -0.06341 0.53796 -0.06393 0.53935 C -0.06419 0.54166 -0.06445 0.54398 -0.06471 0.54606 C -0.06497 0.54884 -0.06497 0.55162 -0.06549 0.55416 C -0.06575 0.55578 -0.06653 0.55694 -0.06705 0.55833 C -0.06757 0.56088 -0.06757 0.56389 -0.06849 0.5662 C -0.0694 0.56852 -0.07669 0.57569 -0.07682 0.57569 C -0.09075 0.57778 -0.10468 0.57662 -0.11849 0.57708 C -0.12109 0.57801 -0.12369 0.57801 -0.12604 0.57986 C -0.12838 0.58125 -0.1306 0.58333 -0.13216 0.58657 C -0.13671 0.59606 -0.13815 0.60393 -0.13971 0.61481 C -0.14036 0.61875 -0.14075 0.62291 -0.14127 0.62685 C -0.14153 0.63403 -0.14166 0.6412 -0.14205 0.64838 C -0.14218 0.65116 -0.1427 0.6537 -0.1427 0.65648 C -0.1427 0.67592 -0.14257 0.69514 -0.14205 0.71435 C -0.14192 0.71898 -0.14101 0.72338 -0.14049 0.72801 C -0.14023 0.72963 -0.14023 0.73171 -0.13971 0.73333 C -0.13815 0.73819 -0.13567 0.73866 -0.13294 0.74004 C -0.12539 0.74398 -0.12513 0.74444 -0.1177 0.74537 C -0.09908 0.74791 -0.11106 0.7456 -0.09505 0.74815 C -0.08984 0.74884 -0.08789 0.74953 -0.08294 0.75069 C -0.06757 0.75995 -0.08203 0.75208 -0.0526 0.76018 C -0.04935 0.76111 -0.04609 0.76227 -0.0427 0.76296 C -0.03515 0.76435 -0.02096 0.76504 -0.01471 0.76551 C 0.05547 0.7618 0.01927 0.76319 0.15651 0.76551 C 0.15912 0.76574 0.16433 0.76759 0.16706 0.76828 C 0.17396 0.76991 0.17605 0.76991 0.18373 0.77222 C 0.1948 0.77592 0.1849 0.775 0.19584 0.775 L 0.19584 0.775 " pathEditMode="relative" ptsTypes="AAAAAAAAAAAAAAAAAAAAAAAAAAAAAAAAAAAAAAAAAAAAAAAAAAAAAAAAAAAAAAAAAAAAAAAAAAAAAAAAAAAAAAAAAAAAAAAAAAAAAAAAAAAAAAAAAAAAAAAAAAAAAAAAAAAAAAAAAAAAAAAAAAAA">
                                      <p:cBhvr>
                                        <p:cTn id="1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2 -0.0044 L 0.0082 -0.0044 C 0.00781 0.01088 0.00729 0.04329 0.00664 0.06019 C 0.00625 0.07222 0.00507 0.09653 0.00507 0.09653 C 0.0056 0.10278 0.0039 0.11134 0.00664 0.11528 C 0.00976 0.11991 0.01471 0.11644 0.01875 0.11667 L 0.03919 0.11806 C 0.05638 0.13079 0.04153 0.1213 0.05364 0.12616 C 0.0539 0.12616 0.06328 0.13125 0.06575 0.13148 C 0.07122 0.13218 0.07682 0.13241 0.08242 0.13287 C 0.08567 0.1338 0.08893 0.13472 0.09218 0.13565 C 0.09505 0.13611 0.09778 0.13588 0.10052 0.13681 C 0.1082 0.13958 0.1233 0.1463 0.1233 0.1463 C 0.12578 0.14931 0.12682 0.15023 0.12929 0.1544 C 0.13073 0.15648 0.1319 0.1588 0.1332 0.16111 C 0.13346 0.1625 0.13359 0.16389 0.13385 0.16528 C 0.13463 0.16875 0.13554 0.17222 0.13619 0.17593 C 0.13685 0.18032 0.13724 0.18495 0.13763 0.18935 C 0.13841 0.20324 0.13984 0.225 0.13763 0.23657 C 0.13685 0.2412 0.13333 0.24259 0.13086 0.24468 C 0.12981 0.24537 0.11718 0.24977 0.11653 0.25 C 0.11445 0.25116 0.1125 0.25278 0.11041 0.25417 C 0.10872 0.25509 0.1069 0.25579 0.10507 0.25671 C 0.1013 0.26134 0.09075 0.27338 0.08841 0.27824 C 0.08593 0.2838 0.08372 0.28958 0.08086 0.29444 C 0.07981 0.2963 0.07877 0.29792 0.07786 0.29977 C 0.07695 0.30185 0.07643 0.3044 0.07552 0.30648 C 0.07461 0.30903 0.07343 0.31088 0.07252 0.31343 C 0.07174 0.31574 0.06836 0.32847 0.06797 0.33079 C 0.06627 0.3419 0.06575 0.34884 0.06497 0.35903 C 0.06471 0.36667 0.06406 0.37431 0.06419 0.38194 C 0.06458 0.4044 0.06458 0.42708 0.06653 0.44931 C 0.06692 0.4537 0.0694 0.45671 0.07109 0.46019 C 0.07239 0.46296 0.07382 0.46597 0.07552 0.46829 C 0.08112 0.475 0.08645 0.47685 0.09297 0.47894 C 0.09544 0.47986 0.09804 0.47986 0.10052 0.48032 C 0.1039 0.48079 0.10716 0.48125 0.11041 0.48171 C 0.11276 0.48264 0.11497 0.4831 0.11718 0.48426 C 0.12109 0.48634 0.12474 0.48935 0.12864 0.4912 C 0.13086 0.49213 0.1332 0.4919 0.13541 0.49236 L 0.14218 0.49514 C 0.14531 0.49653 0.14817 0.49838 0.1513 0.49907 C 0.15807 0.50093 0.16497 0.50139 0.17174 0.50324 L 0.18242 0.50602 C 0.1875 0.51204 0.18476 0.50764 0.18841 0.52616 C 0.18958 0.53194 0.19036 0.5375 0.19075 0.54352 C 0.19101 0.54861 0.19127 0.55347 0.19153 0.55833 C 0.19127 0.58796 0.19114 0.61759 0.19075 0.64722 C 0.19062 0.64977 0.18945 0.66458 0.18919 0.66759 C 0.18893 0.67106 0.18906 0.67477 0.18841 0.67824 C 0.18776 0.68218 0.18724 0.68681 0.18541 0.68912 C 0.1789 0.69676 0.17487 0.70301 0.16718 0.70648 C 0.16458 0.70787 0.16172 0.70741 0.15885 0.70787 C 0.15312 0.70741 0.14726 0.70764 0.14153 0.70648 C 0.13711 0.70579 0.13294 0.70394 0.12864 0.70255 C 0.10885 0.69606 0.11875 0.69861 0.10664 0.69583 C 0.10104 0.6963 0.09544 0.69606 0.08997 0.69722 C 0.08789 0.69745 0.08385 0.69977 0.08385 0.69977 C 0.08164 0.69861 0.07916 0.69792 0.07708 0.69583 C 0.07604 0.69468 0.07539 0.69236 0.07487 0.69051 C 0.07395 0.6875 0.0733 0.68403 0.07252 0.68102 C 0.07187 0.67824 0.07109 0.67569 0.07031 0.67292 C 0.06979 0.66898 0.0694 0.66481 0.06875 0.66088 C 0.06627 0.64468 0.06666 0.6537 0.06575 0.63935 C 0.06445 0.61736 0.06497 0.60324 0.05963 0.58264 C 0.05846 0.57778 0.05768 0.57222 0.05586 0.56782 C 0.05403 0.56343 0.05143 0.56042 0.04908 0.55718 C 0.04596 0.55255 0.04153 0.54745 0.03776 0.54491 C 0.03554 0.54352 0.0332 0.54306 0.03086 0.54236 C 0.02604 0.54398 0.02109 0.54491 0.01653 0.54769 C 0.01302 0.54977 0.01041 0.55949 0.00898 0.56389 C 0.00429 0.57755 0.0056 0.57338 0.00286 0.58796 C 0.0026 0.59167 0.00234 0.59514 0.00208 0.59884 C 0.00104 0.61806 0.00195 0.61111 0.00065 0.62454 C 0.00039 0.62662 0.00026 0.62894 -0.00013 0.63125 C -0.0056 0.6625 0.00065 0.62292 -0.00469 0.65139 C -0.00534 0.65486 -0.0056 0.65856 -0.00625 0.66204 C -0.00664 0.66435 -0.0073 0.66667 -0.00769 0.66898 C -0.01107 0.68519 -0.00782 0.66921 -0.01003 0.6838 C -0.01042 0.68634 -0.01055 0.68935 -0.01159 0.69167 C -0.0125 0.69421 -0.01394 0.69583 -0.01537 0.69722 C -0.01823 0.7 -0.02201 0.70046 -0.02513 0.70116 C -0.03477 0.70069 -0.0444 0.70139 -0.05391 0.69977 C -0.05521 0.69954 -0.05638 0.69769 -0.05703 0.69583 C -0.0586 0.69074 -0.05951 0.68519 -0.06081 0.67963 C -0.06133 0.67708 -0.06172 0.67431 -0.06224 0.67153 C -0.06198 0.63704 -0.06198 0.60231 -0.06146 0.56782 C -0.06081 0.51435 -0.05469 0.59699 -0.06224 0.46829 C -0.0625 0.46481 -0.06472 0.4625 -0.06602 0.46019 C -0.06693 0.45856 -0.06797 0.45718 -0.06914 0.45602 C -0.07292 0.45185 -0.07644 0.44884 -0.08047 0.44537 C -0.08112 0.44537 -0.10144 0.44444 -0.10925 0.44792 C -0.11081 0.44861 -0.11224 0.44977 -0.11381 0.45069 C -0.11511 0.45255 -0.11628 0.4544 -0.11758 0.45602 C -0.11849 0.45718 -0.11993 0.45718 -0.12058 0.4588 C -0.12201 0.46181 -0.12292 0.46574 -0.12357 0.46944 C -0.12644 0.48449 -0.12565 0.47894 -0.12748 0.49514 C -0.12774 0.49792 -0.12787 0.50046 -0.12813 0.50324 C -0.12839 0.50556 -0.12865 0.50764 -0.12891 0.50995 C -0.12917 0.51273 -0.12943 0.51528 -0.12969 0.51806 C -0.1319 0.53935 -0.1306 0.52384 -0.1319 0.54097 C -0.13177 0.54769 -0.13034 0.5706 -0.1319 0.5787 C -0.1323 0.58056 -0.13399 0.58032 -0.13503 0.58125 L -0.1448 0.58009 C -0.14688 0.57963 -0.14883 0.57917 -0.15092 0.5787 L -0.15769 0.57731 L -0.17969 0.58009 C -0.18151 0.58032 -0.18334 0.58032 -0.18503 0.58125 C -0.18659 0.58218 -0.18802 0.5838 -0.18959 0.58542 C -0.1931 0.58935 -0.19519 0.59213 -0.19792 0.59745 C -0.19922 0.6 -0.20052 0.60255 -0.2017 0.60556 C -0.20313 0.60949 -0.20443 0.61597 -0.20547 0.62037 C -0.20599 0.62708 -0.20612 0.63403 -0.2069 0.64051 C -0.20782 0.64745 -0.20951 0.65417 -0.21068 0.66088 C -0.21368 0.67639 -0.21237 0.66875 -0.21446 0.6838 C -0.21407 0.69005 -0.21394 0.69653 -0.21302 0.70255 C -0.2125 0.70602 -0.21133 0.70926 -0.21003 0.71204 C -0.20717 0.71782 -0.2043 0.72338 -0.20092 0.72824 C -0.19675 0.7338 -0.19427 0.73843 -0.18959 0.74167 C -0.17227 0.75278 -0.20586 0.72708 -0.17969 0.74699 C -0.16914 0.75509 -0.1819 0.74745 -0.16901 0.7537 C -0.16654 0.75486 -0.16407 0.75694 -0.16146 0.75787 C -0.15625 0.75926 -0.15092 0.75949 -0.14558 0.76042 C -0.12683 0.76389 -0.15638 0.75949 -0.12357 0.76319 C -0.12084 0.76343 -0.1181 0.76412 -0.11524 0.76458 C -0.10873 0.76505 -0.10222 0.76528 -0.09558 0.76574 C -0.08724 0.76667 -0.07891 0.76829 -0.07058 0.76852 L -0.00469 0.76991 L 0.00286 0.7713 C 0.00494 0.77153 0.0069 0.77269 0.00898 0.77269 C 0.02942 0.77269 0.04987 0.77176 0.07031 0.7713 L 0.07031 0.7713 L 0.06875 0.7713 " pathEditMode="relative" ptsTypes="AAAAAAAAAAAAAAAAAAAAAAAAAAAAAAAAAAAAAAAAAAAAAAAAAAAAAAAAAAAAAAAAAAAAAAAAAAAAAAAAAAAAAAAAAAAAAAAAAAAAAAAAAAAAAAAAAAAAAAAAAAAAAAAAAAAAA">
                                      <p:cBhvr>
                                        <p:cTn id="21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1.25E-6 0.00023 C -0.00078 0.0044 -0.00104 0.00926 -0.00234 0.01343 C -0.00274 0.01481 -0.00365 0.01551 -0.00456 0.01597 C -0.00651 0.01736 -0.00859 0.01782 -0.01068 0.01875 C -0.01836 0.02569 -0.01185 0.0206 -0.02201 0.02546 C -0.02357 0.02616 -0.025 0.02731 -0.02656 0.02824 C -0.02826 0.02917 -0.03008 0.02986 -0.03177 0.03079 C -0.03255 0.03125 -0.03333 0.03218 -0.03412 0.03218 C -0.04089 0.0331 -0.04779 0.0331 -0.05456 0.03356 C -0.05638 0.03403 -0.0582 0.03356 -0.0599 0.03495 C -0.06589 0.03935 -0.06823 0.04329 -0.07279 0.04977 C -0.07474 0.06782 -0.07578 0.06968 -0.07279 0.09282 C -0.07201 0.09861 -0.06302 0.10324 -0.06211 0.10347 C -0.05846 0.10532 -0.05456 0.10648 -0.05078 0.10764 C -0.0487 0.10833 -0.04675 0.10856 -0.04466 0.10903 C -0.03763 0.11018 -0.03229 0.11065 -0.025 0.11157 L 0.00221 0.11574 L 0.01133 0.11713 C 0.02409 0.12361 0.00794 0.11597 0.02422 0.12106 C 0.02877 0.12245 0.03333 0.12477 0.03789 0.12639 C 0.04127 0.12778 0.04752 0.12847 0.05078 0.12917 L 0.05755 0.13056 C 0.05885 0.13241 0.06068 0.13333 0.06133 0.13588 C 0.06328 0.14259 0.06354 0.16852 0.06367 0.17222 C 0.06289 0.19468 0.06328 0.21736 0.06133 0.23958 C 0.0612 0.24213 0.05898 0.24306 0.05755 0.24375 C 0.05456 0.24491 0.05156 0.24444 0.04844 0.24491 C 0.04674 0.24537 0.04492 0.2463 0.04323 0.2463 C 0.03385 0.24699 0.02448 0.24722 0.0151 0.24768 C 0.01289 0.24815 0.01055 0.24815 0.00833 0.24907 C 0.00651 0.24977 0.00469 0.25162 0.00299 0.25301 C -0.00365 0.25903 -0.00274 0.25833 -0.00755 0.26528 C -0.00833 0.26736 -0.00977 0.26921 -0.0099 0.27199 C -0.01029 0.29676 -0.00886 0.3088 -0.00677 0.32986 C -0.00703 0.35625 -0.00755 0.38287 -0.00755 0.40926 C -0.00755 0.42407 -0.00768 0.43912 -0.00677 0.4537 C -0.00664 0.45602 -0.00547 0.45764 -0.00456 0.45903 C -0.00261 0.4625 -0.00091 0.46643 0.00156 0.46852 C 0.00312 0.47014 0.01237 0.47245 0.01432 0.47268 C 0.02877 0.47338 0.04323 0.47361 0.05755 0.47384 C 0.07305 0.47569 0.09687 0.47824 0.11133 0.48194 C 0.11302 0.48241 0.11432 0.48495 0.11588 0.48611 C 0.11693 0.48681 0.11797 0.48704 0.11888 0.4875 C 0.12266 0.50069 0.12161 0.49421 0.12279 0.50625 C 0.12252 0.51574 0.12226 0.52523 0.122 0.53449 C 0.12174 0.54213 0.12122 0.54977 0.12122 0.55741 C 0.12122 0.65833 0.11875 0.6294 0.12279 0.67199 C 0.122 0.6787 0.12161 0.68565 0.12044 0.69213 C 0.12005 0.69398 0.11901 0.69491 0.11823 0.69606 C 0.11432 0.70139 0.11341 0.70069 0.10833 0.70301 L 0.06432 0.69884 C 0.06002 0.69838 0.05586 0.6963 0.05156 0.69606 L 0.025 0.69745 C 0.01914 0.69653 0.01328 0.69676 0.00755 0.69491 C 0.00651 0.69444 0.00599 0.69213 0.00534 0.69074 C 0.00417 0.68866 0.00312 0.68657 0.00221 0.68403 C 0.00078 0.6794 -0.00052 0.67176 -0.00156 0.66643 C -0.00182 0.66389 -0.00221 0.66111 -0.00234 0.65856 C -0.00274 0.62893 -0.00143 0.59907 -0.003 0.56968 C -0.00339 0.56227 -0.00899 0.55856 -0.01211 0.55741 C -0.01458 0.55671 -0.01719 0.55648 -0.01966 0.55602 C -0.03047 0.55393 -0.02123 0.55556 -0.03112 0.55347 C -0.03333 0.55301 -0.03568 0.55255 -0.03789 0.55208 C -0.04896 0.55255 -0.06042 0.54861 -0.07123 0.55347 C -0.0737 0.5544 -0.07188 0.56227 -0.07201 0.5669 C -0.0724 0.58472 -0.07227 0.60278 -0.07279 0.62083 C -0.07279 0.62431 -0.07331 0.62801 -0.07344 0.63148 C -0.07331 0.64097 -0.07331 0.65046 -0.07279 0.65972 C -0.07253 0.66435 -0.07175 0.66875 -0.07123 0.67338 L -0.07044 0.68009 C -0.0707 0.6831 -0.07031 0.68681 -0.07123 0.68935 C -0.07318 0.69514 -0.0806 0.69444 -0.08255 0.69491 C -0.08464 0.6956 -0.08659 0.69699 -0.08867 0.69745 C -0.09102 0.69815 -0.11081 0.7 -0.11211 0.70023 C -0.11771 0.69931 -0.12136 0.69954 -0.12656 0.69606 C -0.12839 0.69491 -0.13073 0.69005 -0.13177 0.68819 C -0.1332 0.68056 -0.13412 0.67778 -0.13412 0.66921 C -0.13412 0.66759 -0.13294 0.64792 -0.13255 0.64491 C -0.13216 0.64143 -0.13138 0.63796 -0.13112 0.63426 C -0.13021 0.62593 -0.128 0.59931 -0.12734 0.58565 C -0.12695 0.5794 -0.12682 0.57315 -0.12656 0.5669 C -0.12708 0.55023 -0.12748 0.53356 -0.128 0.51713 C -0.12878 0.49606 -0.12787 0.50301 -0.12956 0.49143 C -0.13008 0.48264 -0.13021 0.46921 -0.13333 0.46181 C -0.13412 0.45995 -0.13464 0.45787 -0.13568 0.45648 C -0.13893 0.45185 -0.14336 0.45139 -0.14701 0.44838 C -0.14961 0.44606 -0.15182 0.44236 -0.15456 0.44028 C -0.15742 0.43819 -0.16068 0.43773 -0.16367 0.43634 C -0.17227 0.43218 -0.16576 0.43426 -0.17578 0.43218 C -0.17826 0.4331 -0.18086 0.43333 -0.18333 0.43495 C -0.18568 0.43634 -0.18672 0.43958 -0.18789 0.44306 C -0.18867 0.44514 -0.18958 0.44722 -0.19011 0.44977 C -0.19219 0.45787 -0.19128 0.45671 -0.19245 0.46458 C -0.19284 0.46736 -0.19349 0.46991 -0.19401 0.47268 C -0.19427 0.47708 -0.19427 0.48171 -0.19466 0.48611 C -0.19583 0.49676 -0.19727 0.50069 -0.19779 0.51042 C -0.19896 0.5338 -0.19011 0.57222 -0.20612 0.57755 C -0.20951 0.57893 -0.21315 0.57847 -0.21667 0.57893 C -0.22253 0.57847 -0.22826 0.57755 -0.23412 0.57755 C -0.24271 0.57755 -0.25143 0.57662 -0.2599 0.57893 C -0.26172 0.5794 -0.26602 0.59167 -0.26667 0.59375 C -0.27175 0.60787 -0.26615 0.59282 -0.27123 0.60856 C -0.2724 0.61227 -0.27396 0.61574 -0.275 0.61944 C -0.28008 0.63634 -0.27461 0.62245 -0.27956 0.63426 C -0.27982 0.63727 -0.28008 0.64051 -0.28034 0.64375 C -0.2806 0.6463 -0.28125 0.64907 -0.28112 0.65162 C -0.28073 0.65995 -0.27969 0.66782 -0.27878 0.67593 C -0.27748 0.68843 -0.27813 0.68518 -0.27578 0.69352 C -0.27604 0.70648 -0.27552 0.71968 -0.27656 0.73264 C -0.27682 0.73565 -0.27865 0.73773 -0.27956 0.74051 C -0.27995 0.7419 -0.27995 0.74329 -0.28034 0.74468 C -0.28073 0.74653 -0.28138 0.74815 -0.28177 0.75 C -0.26524 0.75486 -0.27279 0.75347 -0.25912 0.75532 C -0.25378 0.75486 -0.24844 0.75486 -0.24323 0.75417 C -0.24011 0.75347 -0.23711 0.75208 -0.23412 0.75139 C -0.23086 0.75069 -0.22761 0.75046 -0.22422 0.75 L -0.17578 0.75139 C -0.1737 0.75139 -0.17175 0.75231 -0.16966 0.75278 C -0.16615 0.75324 -0.16263 0.7537 -0.15912 0.75417 C -0.13854 0.75579 -0.1194 0.75602 -0.09844 0.75671 C -0.09414 0.7588 -0.09167 0.75995 -0.08633 0.76088 C -0.07787 0.76227 -0.07539 0.76227 -0.06966 0.76227 L -0.06966 0.7625 " pathEditMode="relative" rAng="0" ptsTypes="AAAAAAAAAAAAAAAAAAAAAAAAAAAAAAAAAAAAAAAAAAAAAAAAAAAAAAAAAAAAAAAAAAAAAAAAAAAAAAAAAAAAAAAAAAAAAAAAAAAAAAAAAAAAAAAAAAAAAAAAAAAA">
                                      <p:cBhvr>
                                        <p:cTn id="2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6" y="3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3.125E-6 0.00023 C -0.00339 0.00394 -0.00664 0.00764 -0.00977 0.01204 C -0.01107 0.01389 -0.01224 0.0162 -0.01354 0.01736 C -0.01498 0.01852 -0.01667 0.01852 -0.0181 0.01875 C -0.0267 0.01945 -0.03529 0.01968 -0.04388 0.02014 C -0.04714 0.0206 -0.05039 0.02083 -0.05378 0.02153 C -0.05482 0.02176 -0.05573 0.02245 -0.05677 0.02269 C -0.05886 0.02338 -0.06081 0.02361 -0.06276 0.02407 C -0.07266 0.02361 -0.08256 0.02384 -0.09232 0.02269 C -0.09545 0.02245 -0.09831 0.02014 -0.10144 0.02014 C -0.10925 0.02014 -0.11706 0.02199 -0.12487 0.02269 C -0.12722 0.02639 -0.12969 0.02963 -0.13177 0.03357 C -0.13464 0.03912 -0.13776 0.0463 -0.13933 0.0537 C -0.14024 0.0581 -0.14089 0.06273 -0.14154 0.06713 C -0.1431 0.09167 -0.14323 0.08843 -0.14154 0.12639 C -0.14154 0.1287 -0.13907 0.13519 -0.13776 0.13565 C -0.1349 0.13773 -0.13177 0.1382 -0.12878 0.13866 C -0.11185 0.13982 -0.09492 0.13935 -0.07813 0.14005 L -0.06433 0.1412 C -0.06068 0.14144 -0.05677 0.14236 -0.053 0.14236 C -0.05065 0.14236 -0.04844 0.14144 -0.0461 0.1412 C -0.04519 0.14005 -0.0444 0.13796 -0.0431 0.13704 C -0.03425 0.12986 -0.02279 0.13704 -0.01446 0.13866 C -0.01107 0.14028 -0.0086 0.1412 -0.00599 0.14537 C -0.00534 0.14607 -0.00495 0.14792 -0.00443 0.14931 C -0.00313 0.15394 -0.00039 0.17083 3.125E-6 0.17222 C -0.00039 0.19167 -0.00039 0.21088 -0.00157 0.23009 C -0.00157 0.23218 -0.00274 0.23333 -0.00378 0.23426 C -0.0056 0.23611 -0.00782 0.2375 -0.00977 0.2382 C -0.01354 0.23935 -0.01745 0.23912 -0.0211 0.23958 C -0.02526 0.24074 -0.04089 0.24421 -0.04558 0.24884 C -0.0487 0.25232 -0.05065 0.2588 -0.05378 0.26227 C -0.05729 0.2669 -0.06146 0.26921 -0.06511 0.27338 C -0.0681 0.27593 -0.07344 0.28264 -0.07344 0.28264 C -0.07474 0.28704 -0.07644 0.29329 -0.07735 0.29745 C -0.07787 0.30116 -0.07826 0.30532 -0.07878 0.30972 C -0.07631 0.38079 -0.07787 0.35463 -0.07565 0.38912 C -0.07552 0.40949 -0.08229 0.44815 -0.07188 0.46852 C -0.07084 0.47083 -0.06953 0.47269 -0.0681 0.47407 C -0.06628 0.4757 -0.0642 0.47732 -0.06211 0.47778 C -0.05886 0.47917 -0.05547 0.47894 -0.05222 0.4794 L -0.02487 0.48195 C -0.02149 0.48287 -0.01784 0.48403 -0.01446 0.48449 C -0.00703 0.48611 0.00026 0.48611 0.00768 0.4875 C 0.01497 0.48866 0.02213 0.49005 0.02955 0.4912 L 0.03646 0.49282 C 0.03945 0.49583 0.04258 0.49884 0.04557 0.50208 C 0.04713 0.50394 0.04909 0.50463 0.05013 0.50764 C 0.05143 0.51134 0.0513 0.51644 0.05234 0.52107 C 0.05364 0.52662 0.05534 0.53195 0.0569 0.53704 C 0.05742 0.54259 0.05846 0.54792 0.05846 0.55347 C 0.05846 0.58611 0.05781 0.58657 0.05455 0.61134 C 0.0539 0.63495 0.05403 0.63704 0.05234 0.66088 C 0.05195 0.66644 0.05117 0.6706 0.05013 0.6757 C 0.04961 0.67824 0.04935 0.68079 0.04856 0.68241 C 0.04583 0.68958 0.04218 0.69028 0.03789 0.69468 C 0.03554 0.69722 0.03346 0.70046 0.03112 0.70301 C 0.02643 0.70764 0.01497 0.7169 0.01067 0.71759 L 0.00312 0.71898 L -0.04388 0.71644 C -0.04558 0.71597 -0.04701 0.71597 -0.04844 0.71482 C -0.05052 0.71343 -0.05443 0.70046 -0.05443 0.7 C -0.05573 0.69676 -0.05716 0.69421 -0.05821 0.69074 C -0.06146 0.68125 -0.06498 0.66551 -0.06654 0.65556 C -0.06732 0.65139 -0.0681 0.64676 -0.06888 0.64213 C -0.06979 0.6375 -0.0711 0.63333 -0.07188 0.6287 C -0.07409 0.61806 -0.07474 0.61343 -0.07644 0.60185 C -0.0767 0.59838 -0.0767 0.59468 -0.07735 0.5912 C -0.07813 0.58495 -0.08321 0.56991 -0.08399 0.56806 C -0.08672 0.56227 -0.08854 0.55671 -0.0931 0.55463 C -0.09987 0.55208 -0.10677 0.55093 -0.11354 0.54931 L -0.11888 0.54792 C -0.12045 0.54931 -0.1224 0.54954 -0.12344 0.55208 C -0.125 0.55556 -0.12774 0.57685 -0.128 0.57894 C -0.12826 0.59005 -0.12826 0.6088 -0.12943 0.62199 C -0.13008 0.6294 -0.13177 0.64375 -0.13177 0.64375 C -0.13203 0.65185 -0.13216 0.65972 -0.13256 0.66759 C -0.13269 0.67222 -0.13269 0.67685 -0.13321 0.68148 C -0.13373 0.68403 -0.13438 0.68704 -0.13555 0.68912 C -0.13724 0.69259 -0.14558 0.69676 -0.14688 0.69745 C -0.15196 0.70046 -0.15586 0.70394 -0.16133 0.70556 C -0.16498 0.70671 -0.16888 0.70625 -0.17266 0.70671 C -0.18086 0.7088 -0.18099 0.70972 -0.19232 0.70671 C -0.19323 0.70671 -0.19388 0.70509 -0.19466 0.70394 C -0.19506 0.70046 -0.1961 0.6912 -0.1961 0.68796 C -0.1961 0.66644 -0.19571 0.66551 -0.19388 0.64745 C -0.1944 0.61736 -0.19466 0.5875 -0.19532 0.55718 C -0.19545 0.55255 -0.19597 0.54745 -0.1961 0.54259 C -0.19649 0.53241 -0.19662 0.52199 -0.19688 0.51134 C -0.19753 0.49074 -0.19714 0.49282 -0.19844 0.47778 C -0.1987 0.47523 -0.19896 0.47269 -0.19922 0.46991 C -0.19948 0.4669 -0.19935 0.46343 -0.19987 0.46042 C -0.20196 0.4507 -0.20417 0.44884 -0.20899 0.44306 C -0.21094 0.44051 -0.21289 0.43796 -0.21511 0.43634 C -0.21693 0.43495 -0.22383 0.4331 -0.22644 0.43218 C -0.23815 0.43357 -0.23646 0.43241 -0.2461 0.43634 C -0.25547 0.44005 -0.25274 0.4382 -0.25821 0.44306 C -0.25899 0.44468 -0.26016 0.4463 -0.26055 0.44838 C -0.26224 0.45764 -0.2625 0.47454 -0.26276 0.48333 C -0.26172 0.51273 -0.26172 0.49514 -0.26354 0.52616 C -0.26367 0.5287 -0.26472 0.55 -0.26511 0.55347 C -0.26537 0.55625 -0.26602 0.5588 -0.26654 0.56134 C -0.26719 0.56945 -0.26693 0.5706 -0.26888 0.57778 C -0.26953 0.57986 -0.26992 0.58287 -0.2711 0.58449 C -0.27344 0.58657 -0.27617 0.58704 -0.27865 0.5882 C -0.28295 0.58796 -0.28737 0.58796 -0.29154 0.58704 C -0.29961 0.58542 -0.303 0.58241 -0.31133 0.57894 C -0.31524 0.57732 -0.3194 0.57616 -0.32344 0.57477 C -0.32683 0.5757 -0.34063 0.57616 -0.3461 0.58287 C -0.34818 0.58542 -0.34961 0.58912 -0.35144 0.59259 C -0.3543 0.60347 -0.35495 0.60463 -0.35599 0.61644 C -0.35664 0.62523 -0.35742 0.64213 -0.35742 0.64259 C -0.35729 0.65764 -0.35716 0.67269 -0.35677 0.68796 C -0.35664 0.69282 -0.35599 0.69792 -0.35599 0.70301 C -0.35599 0.71528 -0.35651 0.72778 -0.35677 0.74051 C -0.35651 0.74375 -0.35664 0.74676 -0.35599 0.75 C -0.35508 0.75394 -0.34948 0.76227 -0.34844 0.7632 C -0.34701 0.76482 -0.34545 0.76528 -0.34388 0.76597 C -0.33099 0.77269 -0.33086 0.76898 -0.31055 0.77014 C -0.28998 0.77315 -0.31498 0.76968 -0.28177 0.77269 C -0.25378 0.7757 -0.28438 0.77269 -0.2681 0.7757 C -0.2418 0.77986 -0.26745 0.77431 -0.25065 0.77824 L -0.19688 0.7757 L -0.19688 0.7757 " pathEditMode="relative" rAng="0" ptsTypes="AAAAAAAAAAAAAAAAAAAAAAAAAAAAAAAAAAAAAAAAAAAAAAAAAAAAAAAAAAAAAAAAAAAAAAAAAAAAAAAAAAAAAAAAAAAAAAAAAAAAAAAAAAAAAAAAAAAAAAAAAAAAA">
                                      <p:cBhvr>
                                        <p:cTn id="3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3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2.08333E-7 1.11111E-6 L -0.02813 0.00092 C -0.03789 0.00162 -0.04831 0.00278 -0.0582 0.0037 L -0.11484 0.00231 C -0.11836 0.00231 -0.12188 0.00092 -0.12526 0.00092 C -0.14271 0.00092 -0.16003 0.00185 -0.17747 0.00231 C -0.17969 0.00324 -0.1819 0.0044 -0.18424 0.00509 C -0.1901 0.00694 -0.18932 0.00486 -0.19401 0.00903 C -0.19557 0.01042 -0.19909 0.01574 -0.2 0.01713 C -0.20104 0.02083 -0.20221 0.0243 -0.20313 0.02801 C -0.20378 0.03102 -0.20417 0.03426 -0.20456 0.03727 C -0.20586 0.04653 -0.20651 0.0537 -0.20755 0.06273 C -0.20977 0.08055 -0.20872 0.06898 -0.2099 0.08565 C -0.20964 0.0919 -0.21094 0.11157 -0.20612 0.11805 C -0.20352 0.12153 -0.18906 0.12199 -0.18867 0.12199 C -0.17721 0.12268 -0.16563 0.12292 -0.15404 0.12338 C -0.13125 0.12245 -0.0806 0.11759 -0.06341 0.1338 C -0.05664 0.14051 -0.0638 0.1618 -0.06419 0.17569 C -0.06432 0.17917 -0.06484 0.18287 -0.06497 0.18634 C -0.06549 0.19838 -0.06523 0.21065 -0.06641 0.22268 C -0.0668 0.225 -0.06836 0.22639 -0.06953 0.22801 C -0.07096 0.23009 -0.0724 0.23217 -0.07409 0.23333 C -0.0776 0.23588 -0.0901 0.23819 -0.09219 0.23866 L -0.11107 0.2375 C -0.11563 0.23704 -0.12422 0.23542 -0.12904 0.23472 C -0.13112 0.23518 -0.13333 0.23449 -0.13516 0.23611 C -0.13659 0.23727 -0.14193 0.2493 -0.14271 0.25069 C -0.14323 0.2537 -0.14388 0.25694 -0.14427 0.25995 C -0.14544 0.27106 -0.14518 0.2794 -0.14427 0.29097 C -0.14401 0.29421 -0.14323 0.29722 -0.14271 0.30046 C -0.14245 0.30579 -0.14232 0.31134 -0.14193 0.31643 C -0.14154 0.32268 -0.14076 0.32893 -0.14049 0.33518 C -0.13997 0.34375 -0.13997 0.35231 -0.13971 0.36088 C -0.13945 0.38565 -0.15651 0.45625 -0.13438 0.46273 C -0.12982 0.46412 -0.12526 0.46505 -0.12083 0.46551 C -0.10599 0.46643 -0.09128 0.46643 -0.0763 0.4669 L -0.06341 0.46805 L -0.0069 0.47222 C -0.00638 0.47708 -0.00456 0.49074 -0.00456 0.49653 C -0.00456 0.51157 -0.00586 0.53796 -0.00612 0.55417 C -0.00716 0.6081 -0.00378 0.58889 -0.00768 0.60903 C -0.00794 0.62037 -0.00807 0.63148 -0.00833 0.64259 C -0.00859 0.64653 -0.00872 0.65069 -0.00911 0.65463 C -0.00964 0.6588 -0.01068 0.66273 -0.01146 0.6669 C -0.01198 0.67222 -0.0125 0.67755 -0.01289 0.6831 C -0.01432 0.69861 -0.01302 0.68634 -0.01445 0.69884 C -0.02357 0.69792 -0.03854 0.6963 -0.04688 0.6963 C -0.05846 0.6963 -0.07005 0.69722 -0.08164 0.69768 C -0.08451 0.69838 -0.09219 0.70046 -0.0944 0.70023 C -0.10677 0.69954 -0.11914 0.69768 -0.13138 0.6963 C -0.13268 0.69491 -0.13503 0.69491 -0.13516 0.69213 C -0.13685 0.6588 -0.13594 0.62523 -0.13672 0.59167 C -0.13672 0.58889 -0.13698 0.58611 -0.13737 0.58356 C -0.13776 0.58125 -0.13841 0.57917 -0.13893 0.57685 C -0.1401 0.56296 -0.1388 0.57153 -0.14193 0.55949 C -0.14271 0.55648 -0.1431 0.55278 -0.14427 0.55 C -0.14518 0.54815 -0.14674 0.54722 -0.14805 0.54606 C -0.15365 0.54051 -0.15169 0.54213 -0.15846 0.54074 L -0.18646 0.54213 C -0.18776 0.54236 -0.1888 0.54514 -0.18945 0.54745 C -0.19063 0.55255 -0.19167 0.56342 -0.19167 0.56366 C -0.19219 0.57315 -0.19245 0.5831 -0.19323 0.59305 C -0.19349 0.5963 -0.19453 0.59907 -0.19479 0.60231 C -0.19531 0.60949 -0.19518 0.61667 -0.19544 0.62384 C -0.1957 0.62731 -0.19596 0.63102 -0.19622 0.63449 C -0.19596 0.64305 -0.19583 0.65162 -0.19544 0.66018 C -0.19505 0.66944 -0.19362 0.66528 -0.19544 0.67616 C -0.19648 0.68194 -0.19961 0.68241 -0.20234 0.68426 C -0.2043 0.68588 -0.20625 0.6875 -0.20833 0.68819 C -0.21029 0.68912 -0.21237 0.68889 -0.21445 0.68958 C -0.2168 0.69028 -0.21875 0.6912 -0.22109 0.69213 C -0.23203 0.69167 -0.24284 0.69236 -0.25352 0.69074 C -0.25625 0.69051 -0.25938 0.69028 -0.2612 0.68704 C -0.26328 0.68287 -0.26419 0.67083 -0.26419 0.67106 C -0.26367 0.65509 -0.26341 0.63935 -0.26263 0.62384 C -0.26237 0.61898 -0.26146 0.61412 -0.2612 0.60903 C -0.26068 0.60278 -0.26068 0.59653 -0.26042 0.59028 C -0.26016 0.5831 -0.25977 0.57592 -0.25964 0.56875 C -0.25885 0.54213 -0.25859 0.51643 -0.25807 0.48981 C -0.25833 0.47361 -0.25599 0.45648 -0.25885 0.4412 C -0.26003 0.43518 -0.27956 0.43472 -0.27995 0.43472 C -0.29206 0.43518 -0.3043 0.4331 -0.31615 0.43611 C -0.31784 0.43657 -0.3181 0.44097 -0.31849 0.44398 C -0.31927 0.45 -0.31927 0.45648 -0.31992 0.46273 C -0.32109 0.47315 -0.32057 0.46713 -0.32148 0.48032 C -0.32122 0.49768 -0.32109 0.51505 -0.3207 0.53264 C -0.32031 0.55069 -0.31771 0.54838 -0.3207 0.57268 C -0.32096 0.57477 -0.32266 0.575 -0.3237 0.57546 C -0.32604 0.57639 -0.32826 0.57639 -0.3306 0.57685 C -0.34284 0.57639 -0.35521 0.57546 -0.36758 0.57546 C -0.39036 0.57546 -0.38477 0.57338 -0.39544 0.57824 C -0.39648 0.5794 -0.39779 0.58032 -0.39844 0.58217 C -0.40326 0.59606 -0.40143 0.62801 -0.40156 0.63588 C -0.40169 0.64699 -0.40208 0.65833 -0.40208 0.66944 C -0.40208 0.6875 -0.40234 0.70532 -0.40156 0.72315 C -0.4013 0.72755 -0.39974 0.7375 -0.39622 0.73935 C -0.39453 0.74028 -0.39271 0.74051 -0.39089 0.74074 C -0.37253 0.74143 -0.35417 0.74167 -0.33594 0.74213 C -0.3349 0.74259 -0.33372 0.74259 -0.33281 0.74329 C -0.32357 0.75231 -0.33294 0.74653 -0.32682 0.75023 L -0.32682 0.75023 " pathEditMode="relative" rAng="0" ptsTypes="AAAAAAAAAAAAAAAAAAAAAAAAAAAAAAAAAAAAAAAAAAAAAAAAAAAAAAAAAAAAAAAAAAAAAAAAAAAAAAAAAAAAAAAAAAAAAAAAAAAAAA">
                                      <p:cBhvr>
                                        <p:cTn id="3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4" y="3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0185 L -0.0026 0.00185 C -0.00651 0.00301 -0.01015 0.00509 -0.01406 0.00579 C -0.03893 0.01088 -0.08698 0.00949 -0.10273 0.00972 C -0.14778 0.00856 -0.16315 0.00741 -0.2095 0.00972 C -0.21588 0.01018 -0.22213 0.01157 -0.22838 0.0125 C -0.24648 0.01505 -0.2306 0.0125 -0.25495 0.01667 C -0.25573 0.01736 -0.25664 0.01805 -0.25716 0.01921 C -0.25794 0.02083 -0.2582 0.02292 -0.25872 0.02454 C -0.2595 0.02778 -0.26028 0.03102 -0.26106 0.03403 C -0.26276 0.05671 -0.26041 0.02847 -0.26328 0.05555 C -0.26367 0.0588 -0.2638 0.0618 -0.26406 0.06505 C -0.2638 0.07893 -0.26419 0.09305 -0.26328 0.10671 C -0.26289 0.1125 -0.25755 0.11505 -0.25573 0.1162 C -0.24817 0.12153 -0.25104 0.11991 -0.24284 0.12153 C -0.22747 0.12106 -0.21198 0.1213 -0.19661 0.12037 C -0.19231 0.11991 -0.18802 0.11759 -0.18372 0.11759 C -0.17161 0.11759 -0.1595 0.11944 -0.14739 0.12037 C -0.14635 0.12106 -0.14531 0.12222 -0.1444 0.12292 C -0.14362 0.12361 -0.14284 0.12384 -0.14205 0.1243 C -0.14049 0.12546 -0.13906 0.12708 -0.1375 0.12824 C -0.13672 0.12963 -0.13606 0.13125 -0.13528 0.13241 C -0.13359 0.13495 -0.12916 0.14028 -0.12773 0.1419 C -0.12669 0.14282 -0.12565 0.14352 -0.12461 0.14444 C -0.12278 0.14907 -0.12109 0.15231 -0.12005 0.15787 C -0.11953 0.16111 -0.11966 0.16435 -0.1194 0.16736 C -0.11888 0.17153 -0.11823 0.17546 -0.11784 0.17963 C -0.11758 0.18218 -0.11731 0.18495 -0.11705 0.1875 C -0.11758 0.20208 -0.11653 0.20625 -0.12005 0.21736 C -0.12096 0.21968 -0.12174 0.22245 -0.12317 0.22407 C -0.12747 0.22893 -0.13776 0.23264 -0.14205 0.23333 C -0.15143 0.23495 -0.1608 0.23449 -0.17005 0.23611 L -0.17773 0.2375 C -0.18034 0.24097 -0.18151 0.24213 -0.18372 0.24699 C -0.18659 0.25301 -0.19205 0.26574 -0.19205 0.26574 C -0.19258 0.26944 -0.1931 0.27292 -0.19362 0.27662 C -0.19401 0.27963 -0.19479 0.28264 -0.19505 0.28588 C -0.19557 0.29028 -0.19557 0.29491 -0.19583 0.2993 C -0.19609 0.33171 -0.19661 0.36412 -0.19661 0.3963 C -0.19661 0.41042 -0.19622 0.4243 -0.19583 0.43819 C -0.19583 0.44097 -0.19531 0.44352 -0.19505 0.4463 C -0.19492 0.44838 -0.19544 0.45162 -0.1944 0.45301 C -0.18997 0.45833 -0.18489 0.4618 -0.17995 0.46505 C -0.17422 0.46875 -0.15976 0.46875 -0.15573 0.46921 C -0.1263 0.47222 -0.17213 0.46875 -0.12383 0.47176 L -0.11328 0.47315 C -0.1082 0.47407 -0.10312 0.47523 -0.09817 0.47593 C -0.0888 0.47708 -0.07942 0.47755 -0.07005 0.47847 C -0.0694 0.4794 -0.06862 0.48055 -0.06784 0.48125 C -0.06666 0.48241 -0.0651 0.48241 -0.06406 0.48403 C -0.0625 0.48634 -0.06093 0.49421 -0.06028 0.49745 C -0.05976 0.52708 -0.05976 0.55671 -0.05872 0.58634 C -0.05846 0.59352 -0.05716 0.60069 -0.05651 0.60787 C -0.05612 0.6118 -0.05599 0.61597 -0.05573 0.61991 C -0.05599 0.64375 -0.05586 0.66759 -0.05651 0.69143 C -0.05651 0.69375 -0.05833 0.70579 -0.0595 0.7088 C -0.06002 0.71042 -0.0608 0.71204 -0.06172 0.71296 C -0.06601 0.71643 -0.0737 0.71643 -0.07773 0.7169 C -0.09231 0.71643 -0.10703 0.7169 -0.12161 0.71551 C -0.1237 0.71551 -0.12565 0.71343 -0.12773 0.71296 C -0.17487 0.70139 -0.12213 0.71667 -0.15273 0.70764 C -0.15442 0.70625 -0.15625 0.70486 -0.15794 0.70347 C -0.1595 0.70231 -0.16093 0.70023 -0.1625 0.69954 C -0.17148 0.69514 -0.17317 0.69606 -0.18073 0.69398 C -0.18203 0.69375 -0.1832 0.69305 -0.1845 0.69282 C -0.18698 0.6875 -0.18945 0.68333 -0.19049 0.67662 C -0.19114 0.67315 -0.19101 0.66944 -0.19127 0.66574 C -0.19179 0.63843 -0.19166 0.61088 -0.19284 0.58356 C -0.19297 0.58032 -0.19401 0.57685 -0.19505 0.5743 C -0.19674 0.57014 -0.19896 0.5669 -0.20117 0.56343 C -0.20351 0.55949 -0.20586 0.55532 -0.20872 0.55255 C -0.21393 0.54792 -0.22343 0.54606 -0.22916 0.54444 C -0.23268 0.54491 -0.23633 0.54468 -0.23984 0.54583 C -0.24179 0.54676 -0.247 0.55509 -0.24817 0.55671 C -0.25 0.56435 -0.25156 0.57014 -0.25273 0.57824 C -0.25312 0.58125 -0.25312 0.58449 -0.25338 0.58773 C -0.25364 0.60463 -0.25377 0.62176 -0.25416 0.63889 C -0.25429 0.64329 -0.25442 0.64792 -0.25495 0.65231 C -0.25547 0.65671 -0.25677 0.6618 -0.25794 0.66574 C -0.25989 0.67199 -0.26133 0.67778 -0.26484 0.68194 C -0.26562 0.68287 -0.26679 0.6831 -0.26784 0.68333 C -0.27513 0.68542 -0.27838 0.68588 -0.28528 0.68727 C -0.29127 0.68588 -0.29778 0.68727 -0.30338 0.68333 C -0.30677 0.68102 -0.31106 0.66991 -0.31106 0.66991 C -0.31198 0.66528 -0.31328 0.66111 -0.31406 0.65625 C -0.31536 0.64838 -0.31601 0.63495 -0.31627 0.62662 C -0.31692 0.61018 -0.31784 0.57685 -0.31784 0.57685 C -0.31758 0.5662 -0.31692 0.55532 -0.31705 0.54444 C -0.31718 0.51991 -0.31718 0.49514 -0.31862 0.47037 C -0.31875 0.46713 -0.32656 0.45602 -0.32695 0.45555 C -0.3332 0.44745 -0.33541 0.44699 -0.34362 0.44213 C -0.34531 0.4412 -0.34713 0.44005 -0.34883 0.43958 C -0.35169 0.43866 -0.35442 0.43866 -0.35716 0.43819 C -0.3612 0.43912 -0.36536 0.43935 -0.3694 0.44074 C -0.37044 0.4412 -0.37161 0.44213 -0.37239 0.44352 C -0.3737 0.44583 -0.37435 0.44884 -0.37539 0.45162 C -0.38034 0.48935 -0.37539 0.44768 -0.37916 0.51088 C -0.37968 0.51944 -0.38008 0.52801 -0.38073 0.53657 C -0.38112 0.5419 -0.38177 0.54676 -0.38372 0.55139 C -0.38502 0.5544 -0.38659 0.55718 -0.38828 0.55926 C -0.38958 0.56111 -0.39127 0.56227 -0.39284 0.56343 C -0.39856 0.56759 -0.40039 0.56829 -0.40651 0.56875 C -0.41731 0.56991 -0.42812 0.5706 -0.43906 0.57153 C -0.43984 0.57222 -0.45364 0.58333 -0.45716 0.58912 C -0.45872 0.59143 -0.45976 0.59421 -0.46106 0.59699 C -0.46888 0.61551 -0.46731 0.61134 -0.47161 0.62407 C -0.47187 0.62708 -0.47213 0.63032 -0.47239 0.63356 C -0.47304 0.64143 -0.47461 0.65764 -0.47461 0.65764 C -0.47461 0.66204 -0.47526 0.70555 -0.47239 0.72106 C -0.472 0.72315 -0.47083 0.72454 -0.47005 0.72639 C -0.46432 0.7419 -0.47226 0.72384 -0.46328 0.73981 C -0.46133 0.74329 -0.4582 0.75116 -0.45573 0.75463 C -0.45455 0.75625 -0.45325 0.75764 -0.45195 0.7588 C -0.45091 0.75949 -0.44987 0.75972 -0.44883 0.76018 C -0.44635 0.75856 -0.44739 0.7588 -0.44583 0.7588 L -0.44583 0.7588 " pathEditMode="relative" ptsTypes="AAAAAAAAAAAAAAAAAAAAAAAAAAAAAAAAAAAAAAAAAAAAAAAAAAAAAAAAAAAAAAAAAAAAAAAAAAAAAAAAAAAAAAAAAAAAAAAAAAAAAAAAAAAAAAAAAAAA">
                                      <p:cBhvr>
                                        <p:cTn id="4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C25FE7-5341-43C0-8D74-3FADAF1A5EC5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3ECAF648-265D-4E71-89AD-B5DA234153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465392-7947-48DB-8D55-6FBBCB0C22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2025-12-16T17:47:21Z</dcterms:created>
  <dcterms:modified xsi:type="dcterms:W3CDTF">2025-12-16T20:22:16Z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