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CEB946-7CCB-88EB-D955-2849500B2619}" v="25" dt="2025-12-19T08:09:42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FF2476F-B92B-F6A8-682D-F7ADC3406FAB}"/>
    <pc:docChg chg="modSld">
      <pc:chgData name="" userId="" providerId="" clId="Web-{CFF2476F-B92B-F6A8-682D-F7ADC3406FAB}" dt="2025-12-16T20:26:49.731" v="0" actId="14100"/>
      <pc:docMkLst>
        <pc:docMk/>
      </pc:docMkLst>
      <pc:sldChg chg="modSp">
        <pc:chgData name="" userId="" providerId="" clId="Web-{CFF2476F-B92B-F6A8-682D-F7ADC3406FAB}" dt="2025-12-16T20:26:49.731" v="0" actId="14100"/>
        <pc:sldMkLst>
          <pc:docMk/>
          <pc:sldMk cId="1537928892" sldId="256"/>
        </pc:sldMkLst>
        <pc:picChg chg="mod">
          <ac:chgData name="" userId="" providerId="" clId="Web-{CFF2476F-B92B-F6A8-682D-F7ADC3406FAB}" dt="2025-12-16T20:26:49.731" v="0" actId="14100"/>
          <ac:picMkLst>
            <pc:docMk/>
            <pc:sldMk cId="1537928892" sldId="256"/>
            <ac:picMk id="45" creationId="{274790B8-C92B-F079-6ED4-009F8D7E8CC6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CFF2476F-B92B-F6A8-682D-F7ADC3406FAB}"/>
    <pc:docChg chg="modSld">
      <pc:chgData name="somovaasya3" userId="S::somovaasya3_gmail.com#ext#@slideedu.onmicrosoft.com::05b36399-d501-4a7b-87fd-615099445ab5" providerId="AD" clId="Web-{CFF2476F-B92B-F6A8-682D-F7ADC3406FAB}" dt="2025-12-16T20:27:29.420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CFF2476F-B92B-F6A8-682D-F7ADC3406FAB}" dt="2025-12-16T20:27:29.420" v="3" actId="1076"/>
        <pc:sldMkLst>
          <pc:docMk/>
          <pc:sldMk cId="1537928892" sldId="256"/>
        </pc:sldMkLst>
        <pc:picChg chg="mod">
          <ac:chgData name="somovaasya3" userId="S::somovaasya3_gmail.com#ext#@slideedu.onmicrosoft.com::05b36399-d501-4a7b-87fd-615099445ab5" providerId="AD" clId="Web-{CFF2476F-B92B-F6A8-682D-F7ADC3406FAB}" dt="2025-12-16T20:27:29.420" v="3" actId="1076"/>
          <ac:picMkLst>
            <pc:docMk/>
            <pc:sldMk cId="1537928892" sldId="256"/>
            <ac:picMk id="9" creationId="{DA66E351-D6C2-5575-3692-1AFEA0DCD373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EB69A87B-E874-0875-857E-E597CBA53F44}"/>
    <pc:docChg chg="modSld">
      <pc:chgData name="somovaasya3" userId="S::somovaasya3_gmail.com#ext#@slideedu.onmicrosoft.com::05b36399-d501-4a7b-87fd-615099445ab5" providerId="AD" clId="Web-{EB69A87B-E874-0875-857E-E597CBA53F44}" dt="2025-12-16T20:29:03.118" v="8"/>
      <pc:docMkLst>
        <pc:docMk/>
      </pc:docMkLst>
      <pc:sldChg chg="modSp">
        <pc:chgData name="somovaasya3" userId="S::somovaasya3_gmail.com#ext#@slideedu.onmicrosoft.com::05b36399-d501-4a7b-87fd-615099445ab5" providerId="AD" clId="Web-{EB69A87B-E874-0875-857E-E597CBA53F44}" dt="2025-12-16T20:29:03.118" v="8"/>
        <pc:sldMkLst>
          <pc:docMk/>
          <pc:sldMk cId="1537928892" sldId="256"/>
        </pc:sldMkLst>
        <pc:picChg chg="mod">
          <ac:chgData name="somovaasya3" userId="S::somovaasya3_gmail.com#ext#@slideedu.onmicrosoft.com::05b36399-d501-4a7b-87fd-615099445ab5" providerId="AD" clId="Web-{EB69A87B-E874-0875-857E-E597CBA53F44}" dt="2025-12-16T20:28:28.008" v="1" actId="14100"/>
          <ac:picMkLst>
            <pc:docMk/>
            <pc:sldMk cId="1537928892" sldId="256"/>
            <ac:picMk id="5" creationId="{0792CA73-0307-56C2-DF14-FFC62090B051}"/>
          </ac:picMkLst>
        </pc:picChg>
        <pc:picChg chg="mod">
          <ac:chgData name="somovaasya3" userId="S::somovaasya3_gmail.com#ext#@slideedu.onmicrosoft.com::05b36399-d501-4a7b-87fd-615099445ab5" providerId="AD" clId="Web-{EB69A87B-E874-0875-857E-E597CBA53F44}" dt="2025-12-16T20:28:37.899" v="3" actId="14100"/>
          <ac:picMkLst>
            <pc:docMk/>
            <pc:sldMk cId="1537928892" sldId="256"/>
            <ac:picMk id="7" creationId="{6CCE9CCA-97B6-37CB-FC8A-CBE90E8401B0}"/>
          </ac:picMkLst>
        </pc:picChg>
        <pc:picChg chg="mod">
          <ac:chgData name="somovaasya3" userId="S::somovaasya3_gmail.com#ext#@slideedu.onmicrosoft.com::05b36399-d501-4a7b-87fd-615099445ab5" providerId="AD" clId="Web-{EB69A87B-E874-0875-857E-E597CBA53F44}" dt="2025-12-16T20:29:03.118" v="8"/>
          <ac:picMkLst>
            <pc:docMk/>
            <pc:sldMk cId="1537928892" sldId="256"/>
            <ac:picMk id="9" creationId="{DA66E351-D6C2-5575-3692-1AFEA0DCD373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2DCEB946-7CCB-88EB-D955-2849500B2619}"/>
    <pc:docChg chg="modSld">
      <pc:chgData name="somovaasya3" userId="S::somovaasya3_gmail.com#ext#@slideedu.onmicrosoft.com::05b36399-d501-4a7b-87fd-615099445ab5" providerId="AD" clId="Web-{2DCEB946-7CCB-88EB-D955-2849500B2619}" dt="2025-12-19T08:09:42.485" v="24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2DCEB946-7CCB-88EB-D955-2849500B2619}" dt="2025-12-19T08:09:42.485" v="24" actId="1076"/>
        <pc:sldMkLst>
          <pc:docMk/>
          <pc:sldMk cId="1537928892" sldId="256"/>
        </pc:sldMkLst>
        <pc:spChg chg="del mod">
          <ac:chgData name="somovaasya3" userId="S::somovaasya3_gmail.com#ext#@slideedu.onmicrosoft.com::05b36399-d501-4a7b-87fd-615099445ab5" providerId="AD" clId="Web-{2DCEB946-7CCB-88EB-D955-2849500B2619}" dt="2025-12-19T08:06:37.840" v="2"/>
          <ac:spMkLst>
            <pc:docMk/>
            <pc:sldMk cId="1537928892" sldId="256"/>
            <ac:spMk id="19" creationId="{94AD8D50-7CAC-5CA2-F76E-0C82CB99C17E}"/>
          </ac:spMkLst>
        </pc:spChg>
        <pc:spChg chg="mod">
          <ac:chgData name="somovaasya3" userId="S::somovaasya3_gmail.com#ext#@slideedu.onmicrosoft.com::05b36399-d501-4a7b-87fd-615099445ab5" providerId="AD" clId="Web-{2DCEB946-7CCB-88EB-D955-2849500B2619}" dt="2025-12-19T08:09:27.157" v="19" actId="1076"/>
          <ac:spMkLst>
            <pc:docMk/>
            <pc:sldMk cId="1537928892" sldId="256"/>
            <ac:spMk id="27" creationId="{A27FA20F-66B2-6032-D0F6-D5F573E90344}"/>
          </ac:spMkLst>
        </pc:spChg>
        <pc:spChg chg="mod">
          <ac:chgData name="somovaasya3" userId="S::somovaasya3_gmail.com#ext#@slideedu.onmicrosoft.com::05b36399-d501-4a7b-87fd-615099445ab5" providerId="AD" clId="Web-{2DCEB946-7CCB-88EB-D955-2849500B2619}" dt="2025-12-19T08:09:40.485" v="23" actId="1076"/>
          <ac:spMkLst>
            <pc:docMk/>
            <pc:sldMk cId="1537928892" sldId="256"/>
            <ac:spMk id="35" creationId="{E8929F50-F59C-7D5D-A5D3-9ED98C80AF48}"/>
          </ac:spMkLst>
        </pc:spChg>
        <pc:picChg chg="mod">
          <ac:chgData name="somovaasya3" userId="S::somovaasya3_gmail.com#ext#@slideedu.onmicrosoft.com::05b36399-d501-4a7b-87fd-615099445ab5" providerId="AD" clId="Web-{2DCEB946-7CCB-88EB-D955-2849500B2619}" dt="2025-12-19T08:09:35.735" v="22" actId="1076"/>
          <ac:picMkLst>
            <pc:docMk/>
            <pc:sldMk cId="1537928892" sldId="256"/>
            <ac:picMk id="11" creationId="{1AB9AFAB-0A0D-5BF2-6270-55D31F73EAF4}"/>
          </ac:picMkLst>
        </pc:picChg>
        <pc:picChg chg="mod">
          <ac:chgData name="somovaasya3" userId="S::somovaasya3_gmail.com#ext#@slideedu.onmicrosoft.com::05b36399-d501-4a7b-87fd-615099445ab5" providerId="AD" clId="Web-{2DCEB946-7CCB-88EB-D955-2849500B2619}" dt="2025-12-19T08:09:22.438" v="18" actId="1076"/>
          <ac:picMkLst>
            <pc:docMk/>
            <pc:sldMk cId="1537928892" sldId="256"/>
            <ac:picMk id="15" creationId="{B57CB5C9-2232-C9B2-DE82-E89CD2E519C4}"/>
          </ac:picMkLst>
        </pc:picChg>
        <pc:picChg chg="del">
          <ac:chgData name="somovaasya3" userId="S::somovaasya3_gmail.com#ext#@slideedu.onmicrosoft.com::05b36399-d501-4a7b-87fd-615099445ab5" providerId="AD" clId="Web-{2DCEB946-7CCB-88EB-D955-2849500B2619}" dt="2025-12-19T08:06:39.606" v="4"/>
          <ac:picMkLst>
            <pc:docMk/>
            <pc:sldMk cId="1537928892" sldId="256"/>
            <ac:picMk id="17" creationId="{83CD0049-179E-56E7-D0F2-6C8B60B40F98}"/>
          </ac:picMkLst>
        </pc:picChg>
        <pc:picChg chg="del">
          <ac:chgData name="somovaasya3" userId="S::somovaasya3_gmail.com#ext#@slideedu.onmicrosoft.com::05b36399-d501-4a7b-87fd-615099445ab5" providerId="AD" clId="Web-{2DCEB946-7CCB-88EB-D955-2849500B2619}" dt="2025-12-19T08:06:38.715" v="3"/>
          <ac:picMkLst>
            <pc:docMk/>
            <pc:sldMk cId="1537928892" sldId="256"/>
            <ac:picMk id="18" creationId="{A9593409-4C3C-42BF-CD2A-D6A4036ADFE7}"/>
          </ac:picMkLst>
        </pc:picChg>
        <pc:picChg chg="mod">
          <ac:chgData name="somovaasya3" userId="S::somovaasya3_gmail.com#ext#@slideedu.onmicrosoft.com::05b36399-d501-4a7b-87fd-615099445ab5" providerId="AD" clId="Web-{2DCEB946-7CCB-88EB-D955-2849500B2619}" dt="2025-12-19T08:09:29.579" v="20" actId="1076"/>
          <ac:picMkLst>
            <pc:docMk/>
            <pc:sldMk cId="1537928892" sldId="256"/>
            <ac:picMk id="26" creationId="{F9669255-6253-3837-59F8-1E139793512D}"/>
          </ac:picMkLst>
        </pc:picChg>
        <pc:picChg chg="mod">
          <ac:chgData name="somovaasya3" userId="S::somovaasya3_gmail.com#ext#@slideedu.onmicrosoft.com::05b36399-d501-4a7b-87fd-615099445ab5" providerId="AD" clId="Web-{2DCEB946-7CCB-88EB-D955-2849500B2619}" dt="2025-12-19T08:09:33.110" v="21" actId="1076"/>
          <ac:picMkLst>
            <pc:docMk/>
            <pc:sldMk cId="1537928892" sldId="256"/>
            <ac:picMk id="30" creationId="{994FABC0-8457-451B-C9F1-D2F6CAB462C7}"/>
          </ac:picMkLst>
        </pc:picChg>
        <pc:picChg chg="mod">
          <ac:chgData name="somovaasya3" userId="S::somovaasya3_gmail.com#ext#@slideedu.onmicrosoft.com::05b36399-d501-4a7b-87fd-615099445ab5" providerId="AD" clId="Web-{2DCEB946-7CCB-88EB-D955-2849500B2619}" dt="2025-12-19T08:09:42.485" v="24" actId="1076"/>
          <ac:picMkLst>
            <pc:docMk/>
            <pc:sldMk cId="1537928892" sldId="256"/>
            <ac:picMk id="49" creationId="{028B2A9A-F225-643B-0E46-6B84509A0D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032CC-8C55-8E46-F63C-30F63B2F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82513E-87A6-8C1B-6523-EF6F74842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D9755-F8B0-3E44-2B8F-3477AB33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124A8-7458-40E3-1F46-75728E8B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F0C207-9689-046B-5893-BF4AAF11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64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165A3-BF60-644C-160A-C579F33D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8BAC1E-6448-59CA-2C04-4CE8BF2E7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3DD1D7-B251-4F27-544F-1FC3A467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4A614-F622-4F85-066D-ED58D1730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E6D5D-5328-9A3F-501A-6E4945FF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8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2DCEC3-476B-4AF5-2361-8B7A04C1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650059-2304-9226-2747-97CABC6EC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B95F55-481F-498A-AA72-FA802424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E81914-1CCF-D789-A337-9FCF2027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1B3B7-EE7A-052F-9A54-1A43D36A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3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DE38F-B1E3-6522-6601-9A9977F7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25109C-8A4D-CC15-5914-8028030CB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E22CCF-A953-FF0B-362E-2B9CB7787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FDAA3-ECF6-3BCF-4528-16C3747D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7CF12-4F10-02EE-9616-EB34A770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1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CF1E6-518F-41D4-A03D-9312A5E9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7C3884-9EB6-C2E6-0A5F-F1EA1E5C4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18894-79C3-B188-DBB2-9386DF1E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8F955-CA24-7938-263C-24FB1F6EE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6AEE96-87F0-BA15-28E5-A926CFFB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CC01C-F5CF-EA8F-6068-0A6529D4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FFF50-E870-1F32-2452-89C709A72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F364E7-8E89-71AB-C1A5-D824C8BFC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46D9C5-8A69-C152-1405-378766E6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A354B1-C779-7228-CA1D-D99AC702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1842CE-ABE1-F96B-6956-5F2D39EF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2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17114-E028-7FC6-4C6F-745E148B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E22A6B-15AE-DB11-C4CF-7BDD131F2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0858FD-748A-7619-CACE-DF7554BF8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EC0C38-D418-B905-2456-228AA7CFB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75F9EC-ADC8-00C2-38CE-53A8E4C4D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40CBCD-9D16-0BDF-28FF-6E48D0FB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C35F83-D451-2292-637F-BB4D8401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08E1B8-F574-2A47-6301-DC3FE400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7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9DDBB-7F0E-4868-D1C3-DEA61FE9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17E7D1-3A73-D864-C80A-617E3F75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3B0373-F7EF-9D6D-79EA-EB14F75B4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75073-D555-3C4C-6ADA-8FEF8FD5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38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D36798-E8D1-91C5-8F1A-B24552FA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ED2AC-B634-D753-E3AB-4CA60D9E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41A24-6BFD-75DC-CD58-913D6179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5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B3D06-8A41-5ED0-2EAA-9E2C69C9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48E4D-2ECB-A12D-9571-1F46A112D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06DB5-C72B-4CD6-6BCE-B93B2A5A1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F00B12-845F-5A9F-86ED-1AA51A5D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3DC0C-A5DF-25A1-41FE-8E1F80EA1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54F2FC-D250-93FB-DEB2-A50CADBC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47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86D07-1C8C-04E4-A58B-20FD2432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43D998-449C-3EE5-0A75-6BEC9A578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333D9-5FCA-E704-E047-42BF7A4C8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87FC1-BABF-CDA7-F3C0-CE937454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90B3EA-FF96-2ED3-A73A-6982AF36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355A32-E601-F80B-758E-D66CB23F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4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D2A63-58BD-61D0-1BA8-37132CC9D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B3F90-8C0E-8937-3627-FC0D0F4D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BCEA5-428E-32ED-C2DC-BFA387656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64D696-1DD8-4A8E-B809-56FD961147F3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48C13-9DFF-E3A7-5CE5-C24B85529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BB0B69-0AC2-DF47-C47B-080260F1E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08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92CA73-0307-56C2-DF14-FFC62090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4479"/>
          <a:stretch>
            <a:fillRect/>
          </a:stretch>
        </p:blipFill>
        <p:spPr>
          <a:xfrm>
            <a:off x="-952" y="-2024"/>
            <a:ext cx="12193645" cy="68582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бутылка, в помещении, б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CE9CCA-97B6-37CB-FC8A-CBE90E840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7" y="267164"/>
            <a:ext cx="8734602" cy="5425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A cartoon of a blue frog&#10;&#10;AI-generated content may be incorrect.">
            <a:extLst>
              <a:ext uri="{FF2B5EF4-FFF2-40B4-BE49-F238E27FC236}">
                <a16:creationId xmlns:a16="http://schemas.microsoft.com/office/drawing/2014/main" id="{DA66E351-D6C2-5575-3692-1AFEA0DC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081" y="3925818"/>
            <a:ext cx="2617551" cy="26175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7D5CC2-6262-F2E1-8E76-822E82C2E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51" y="2812025"/>
            <a:ext cx="2671489" cy="28808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3ABCBE-EBB8-E75E-A69B-3B02A8FA1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53" y="651239"/>
            <a:ext cx="1295401" cy="12954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E24FF9-8665-AEB8-14AF-D594817DD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" y="269999"/>
            <a:ext cx="1886263" cy="1886263"/>
          </a:xfrm>
          <a:prstGeom prst="rect">
            <a:avLst/>
          </a:prstGeom>
        </p:spPr>
      </p:pic>
      <p:sp>
        <p:nvSpPr>
          <p:cNvPr id="21" name="Прямоугольник: скругленные углы 6">
            <a:extLst>
              <a:ext uri="{FF2B5EF4-FFF2-40B4-BE49-F238E27FC236}">
                <a16:creationId xmlns:a16="http://schemas.microsoft.com/office/drawing/2014/main" id="{31372EB2-E6F7-5DC9-DCDD-06A16F40C9D6}"/>
              </a:ext>
            </a:extLst>
          </p:cNvPr>
          <p:cNvSpPr/>
          <p:nvPr/>
        </p:nvSpPr>
        <p:spPr>
          <a:xfrm>
            <a:off x="893886" y="21303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0" i="0" u="none" strike="noStrike" kern="1200" cap="none" spc="0" baseline="0" dirty="0">
                <a:uFillTx/>
                <a:latin typeface="Aptos"/>
              </a:rPr>
              <a:t>ША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27" name="Прямоугольник: скругленные углы 6">
            <a:extLst>
              <a:ext uri="{FF2B5EF4-FFF2-40B4-BE49-F238E27FC236}">
                <a16:creationId xmlns:a16="http://schemas.microsoft.com/office/drawing/2014/main" id="{A27FA20F-66B2-6032-D0F6-D5F573E90344}"/>
              </a:ext>
            </a:extLst>
          </p:cNvPr>
          <p:cNvSpPr/>
          <p:nvPr/>
        </p:nvSpPr>
        <p:spPr>
          <a:xfrm>
            <a:off x="7219489" y="2124779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ШО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31" name="Прямоугольник: скругленные углы 6">
            <a:extLst>
              <a:ext uri="{FF2B5EF4-FFF2-40B4-BE49-F238E27FC236}">
                <a16:creationId xmlns:a16="http://schemas.microsoft.com/office/drawing/2014/main" id="{7002B295-737F-F836-AA69-893C2BF11155}"/>
              </a:ext>
            </a:extLst>
          </p:cNvPr>
          <p:cNvSpPr/>
          <p:nvPr/>
        </p:nvSpPr>
        <p:spPr>
          <a:xfrm>
            <a:off x="5149096" y="21303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ШУ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35" name="Прямоугольник: скругленные углы 6">
            <a:extLst>
              <a:ext uri="{FF2B5EF4-FFF2-40B4-BE49-F238E27FC236}">
                <a16:creationId xmlns:a16="http://schemas.microsoft.com/office/drawing/2014/main" id="{E8929F50-F59C-7D5D-A5D3-9ED98C80AF48}"/>
              </a:ext>
            </a:extLst>
          </p:cNvPr>
          <p:cNvSpPr/>
          <p:nvPr/>
        </p:nvSpPr>
        <p:spPr>
          <a:xfrm>
            <a:off x="4226542" y="4696877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ШЕ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42" name="Прямоугольник: скругленные углы 6">
            <a:extLst>
              <a:ext uri="{FF2B5EF4-FFF2-40B4-BE49-F238E27FC236}">
                <a16:creationId xmlns:a16="http://schemas.microsoft.com/office/drawing/2014/main" id="{0DCC4285-0216-D464-3B14-22779F9B3E70}"/>
              </a:ext>
            </a:extLst>
          </p:cNvPr>
          <p:cNvSpPr/>
          <p:nvPr/>
        </p:nvSpPr>
        <p:spPr>
          <a:xfrm>
            <a:off x="3078385" y="21303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ШИ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pic>
        <p:nvPicPr>
          <p:cNvPr id="45" name="Рисунок 4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74790B8-C92B-F079-6ED4-009F8D7E8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4" y="5876613"/>
            <a:ext cx="716529" cy="704727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уг, графическая вставка, График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DE18363-2060-3C9B-8A6D-1430ADD45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06" y="735128"/>
            <a:ext cx="1226950" cy="122695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0D83308-69CF-5BED-782F-EFD7C9655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49" y="269998"/>
            <a:ext cx="1886263" cy="1886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кот, мультфильм, искусство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C3D8305-474D-2365-B332-06D844C9E0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55" y="484678"/>
            <a:ext cx="1819514" cy="159041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цветок, мультфильм, искусство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AB9AFAB-0A0D-5BF2-6270-55D31F73EA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48" y="3125178"/>
            <a:ext cx="1557457" cy="155745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A22D37-B3FE-5B53-8BEB-4CDACF4BF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79" y="287373"/>
            <a:ext cx="1886263" cy="18862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94FABC0-8457-451B-C9F1-D2F6CAB46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78" y="2810532"/>
            <a:ext cx="1886263" cy="18862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ное средство, Наземный транспорт, машина, колес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57CB5C9-2232-C9B2-DE82-E89CD2E519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37" y="608213"/>
            <a:ext cx="1552714" cy="15527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669255-6253-3837-59F8-1E1397935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667" y="290665"/>
            <a:ext cx="1886263" cy="188626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28B2A9A-F225-643B-0E46-6B84509A0D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59" y="412483"/>
            <a:ext cx="5190085" cy="528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E64929-8D48-4F04-AD7A-D51108363E5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5F528A9-A040-49F9-A97F-22E3E8AA06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232FD0-83EA-477A-8B8B-7B71B2693F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27</cp:revision>
  <dcterms:created xsi:type="dcterms:W3CDTF">2025-12-16T09:39:12Z</dcterms:created>
  <dcterms:modified xsi:type="dcterms:W3CDTF">2025-12-19T08:09:44Z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