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2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476B-65CD-45B1-826F-709524C6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A8EF830-BD51-4892-9E9D-34D6D4C0E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BF3081-61C1-4703-ABEC-052DA742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B89A9-1D6F-4650-B92E-51878538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33F4FC-276E-4F9A-97D1-BCC52A11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126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7383A-CE02-44C9-81DB-A25D2128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82575E-3769-425C-9C5D-9876364A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815940-E9E2-4C2F-B026-1F803E98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6891A4-273D-4D37-8678-D9DD2CA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F6E1CB-DFD3-4FC2-9615-92DB815C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27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DAE36F4-F202-49C7-8BF2-9A682C003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5F6593-120F-4932-97F3-952305719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529579-128E-4409-92BB-B6EC87C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52E398-0771-4AA1-BA93-08E7AA2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38F112-48C0-43E3-991A-27D09EF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022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742F-7A37-40D6-86B1-E7A6AD67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9C5C6A-3C3D-4317-8D51-259D8691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B45B1D-BACE-4E61-9143-A8548C16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8DC70B-18B9-44BA-9061-81358E37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BF4FC-A5BF-4FB6-A46A-FD3B2053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1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6D5AC-DA1E-42E0-8230-D6128D1E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B82B35-5420-4A17-B2AB-9855A0F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413662-B769-4080-90C3-AF0957C5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6F5F35-54DB-41FA-ADCE-BF00DB7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038463-BCF5-4B36-869A-64F0852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37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6CF2-2E51-4F72-9A9F-76EBAD87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EBC991-5C03-4F7A-AE3D-CFD736721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946C5B-6A01-4279-984D-AC5F8808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527B85A-3C5A-477C-BF5B-0FB37957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48FC1A-C2EF-4216-9181-E3F529B9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15EE5F-67E0-4E24-871B-360EF0FB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07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E57C-3F3D-4542-833A-2945B77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7AF76F-6F79-4BA1-BF64-CB85122C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2F684A-7185-4E49-B539-362244AFB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69C1EE-DA66-4DCE-9325-B2F00CDF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B13D6D3-8B9D-4095-93C0-1A2CB687D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776C04-148D-48BC-BFE3-C007611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52701D-34F7-4EDC-88F8-1C975ECB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040E44F-89B9-4DAB-8302-CBB7FE6F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50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B2536-E5B0-4158-B9C8-8B587053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F979F3-4F17-473B-BA6F-2DAD0A84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ABE1FC-81CF-4392-9663-DB0CBAC8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A758D7-7B93-4F85-8EAD-7057CCE6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479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E64AB79-40CC-4142-BDA7-6BBEDD14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66BDFD-071F-440F-B2ED-FD3684C8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BB4FB2-4FAA-48B6-97D2-CB130BDD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201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C336-02DF-4B2E-A7AB-1964E61F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2F1B5A-5506-4B0A-917F-392BAD2A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5584889-98C4-4A89-9BC0-9622E3BEA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4DCE27-73E6-4A9E-BF61-296FB576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4EBAFA-B567-4F90-ABE9-4BE064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216588-11D6-4F31-89CE-5A027AB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977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430C4-684E-4DBB-9B3C-8E452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513717-2721-4E1B-AD96-8F5F69C9C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D8C3E22-2BEE-4D04-81E4-00F0E721C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771296-1694-4E72-B4BF-46807BBD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CFBCBA3-C58A-4014-969A-FF121F59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894F944-94E9-45A9-B278-7AE16C45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637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7C37B95-E0FE-4970-929A-05207986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FAE3BA-3506-49DB-AA88-158DD572C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02C28-6B1A-4312-9CED-FA0715713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B979D-E98D-4087-8F6C-2425B59F4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63EAC1-5878-4EC7-8400-14C4A1A5B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88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018896-14EA-4C1C-B1BD-A439342A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90E3CB4A-0119-49E7-A936-FF56E80C376F}"/>
              </a:ext>
            </a:extLst>
          </p:cNvPr>
          <p:cNvGrpSpPr/>
          <p:nvPr/>
        </p:nvGrpSpPr>
        <p:grpSpPr>
          <a:xfrm>
            <a:off x="6561210" y="3548853"/>
            <a:ext cx="2158836" cy="2533597"/>
            <a:chOff x="15939939" y="1423074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B679FA-C533-48B7-B534-42D2DF8F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21158"/>
              <a:ext cx="3130112" cy="560816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40DF0D7-A2C4-4745-98EF-544B2C94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39" y="1423074"/>
              <a:ext cx="6857999" cy="6858000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5DC01FA-467B-439F-A429-F47E757B5769}"/>
              </a:ext>
            </a:extLst>
          </p:cNvPr>
          <p:cNvGrpSpPr/>
          <p:nvPr/>
        </p:nvGrpSpPr>
        <p:grpSpPr>
          <a:xfrm>
            <a:off x="4846252" y="4099803"/>
            <a:ext cx="2158836" cy="2533597"/>
            <a:chOff x="16025796" y="1091109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69AB3B9-1F00-4CF3-8F36-30274A4B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0" y="1297039"/>
              <a:ext cx="3130113" cy="582722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D701A62D-5876-43E1-8EF0-CFEDD518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5796" y="1091109"/>
              <a:ext cx="6858000" cy="6858000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0C48FE16-0A3E-49DB-9BC8-D139E6BF2A4B}"/>
              </a:ext>
            </a:extLst>
          </p:cNvPr>
          <p:cNvGrpSpPr/>
          <p:nvPr/>
        </p:nvGrpSpPr>
        <p:grpSpPr>
          <a:xfrm>
            <a:off x="3166448" y="3440277"/>
            <a:ext cx="2158836" cy="2533597"/>
            <a:chOff x="15939954" y="937411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1E19714-6D51-4590-8188-A1549E1A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6" y="1227480"/>
              <a:ext cx="3130113" cy="5753635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7C0D3EF-4689-4C1C-B2F5-6AADCBC8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54" y="937411"/>
              <a:ext cx="6858000" cy="6858000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E6A27495-C066-48C1-972F-A4667E7C1852}"/>
              </a:ext>
            </a:extLst>
          </p:cNvPr>
          <p:cNvGrpSpPr/>
          <p:nvPr/>
        </p:nvGrpSpPr>
        <p:grpSpPr>
          <a:xfrm>
            <a:off x="6279835" y="383137"/>
            <a:ext cx="2158836" cy="2533597"/>
            <a:chOff x="16121380" y="152498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8A354D1-6A70-478D-8D91-0E2AD16A3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98137"/>
              <a:ext cx="3130112" cy="5738642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1123D964-0F95-4931-B8C9-DDD4AE1A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1380" y="1524981"/>
              <a:ext cx="6857999" cy="6858000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D07E47E3-2CEE-469D-9F55-FEE604C9BCCD}"/>
              </a:ext>
            </a:extLst>
          </p:cNvPr>
          <p:cNvGrpSpPr/>
          <p:nvPr/>
        </p:nvGrpSpPr>
        <p:grpSpPr>
          <a:xfrm>
            <a:off x="4672989" y="1467526"/>
            <a:ext cx="2158836" cy="2533597"/>
            <a:chOff x="15990925" y="1424260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63A08BA-74FD-4451-B9D6-88C5A614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00890"/>
              <a:ext cx="3130112" cy="560582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85C1A5B-52FA-472F-81A8-2608FEE0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0925" y="1424260"/>
              <a:ext cx="6857999" cy="685800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5B8E7C4-4022-4B1D-94D3-C4E8676F5173}"/>
              </a:ext>
            </a:extLst>
          </p:cNvPr>
          <p:cNvGrpSpPr/>
          <p:nvPr/>
        </p:nvGrpSpPr>
        <p:grpSpPr>
          <a:xfrm>
            <a:off x="3109482" y="206343"/>
            <a:ext cx="2158836" cy="2533597"/>
            <a:chOff x="16044018" y="154465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AA1E44C-5A55-42B7-BE3D-02C494A2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88825"/>
              <a:ext cx="3130112" cy="582721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B0431DA-7F9E-41CA-849F-6B33FB05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4018" y="1544651"/>
              <a:ext cx="6857999" cy="6858000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1FBD48E-DC72-4A04-A6BC-A6B2D44F0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868" y="591929"/>
            <a:ext cx="5449468" cy="6190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FC0CB1-1504-4D09-AE0B-7D075EB3CC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5" y="3759228"/>
            <a:ext cx="3315989" cy="2486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621676-2620-46D7-ADFB-4F9A4943C1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17" y="1177921"/>
            <a:ext cx="1206699" cy="120669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6E698-E199-499B-80D1-286301674F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155" y="4908253"/>
            <a:ext cx="1423600" cy="142493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D2A2B6-1026-46FF-B346-D0D5ACFF8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986" y="2880365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A10C35-905F-40A8-8C34-665A61398B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40" y="1263279"/>
            <a:ext cx="1279289" cy="127928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07399C-0F6A-4172-A4C0-62027314B8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358" y="4992796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9455FC-1BC1-486C-82D8-FB39270C84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173">
            <a:off x="430592" y="3620341"/>
            <a:ext cx="1591428" cy="1594562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E076B4-003C-470C-A4FE-17C395203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09" y="2502603"/>
            <a:ext cx="1512576" cy="151257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B5F8DC8D-AE2B-4C25-914D-6B4D6EC5E849}"/>
              </a:ext>
            </a:extLst>
          </p:cNvPr>
          <p:cNvGrpSpPr/>
          <p:nvPr/>
        </p:nvGrpSpPr>
        <p:grpSpPr>
          <a:xfrm>
            <a:off x="7812183" y="1113605"/>
            <a:ext cx="2158836" cy="2533597"/>
            <a:chOff x="10545757" y="611780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7E938B8-F02B-401E-A803-79998348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78440" y="1035486"/>
              <a:ext cx="3130113" cy="551681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0B2F22C-FCA3-40B1-A72C-21F18A66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757" y="611780"/>
              <a:ext cx="6858000" cy="6858000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242117DD-4D27-463C-A85A-1854CBEA4D85}"/>
              </a:ext>
            </a:extLst>
          </p:cNvPr>
          <p:cNvGrpSpPr/>
          <p:nvPr/>
        </p:nvGrpSpPr>
        <p:grpSpPr>
          <a:xfrm>
            <a:off x="2922102" y="77726"/>
            <a:ext cx="2533597" cy="2533597"/>
            <a:chOff x="3145662" y="347477"/>
            <a:chExt cx="2533597" cy="253359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7B7DFEB-3C8E-4FD7-BC50-6A1DDFF6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483921CE-F7E0-40A4-B4E0-3C19016E79E2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фиолетовая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A8D32D2-23A2-4A38-9EC4-F9A98C5E555D}"/>
              </a:ext>
            </a:extLst>
          </p:cNvPr>
          <p:cNvGrpSpPr/>
          <p:nvPr/>
        </p:nvGrpSpPr>
        <p:grpSpPr>
          <a:xfrm>
            <a:off x="4499324" y="1275769"/>
            <a:ext cx="2533597" cy="2533597"/>
            <a:chOff x="3145662" y="347477"/>
            <a:chExt cx="2533597" cy="253359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8B3B8EF-2541-433D-BCD8-1CD5EF5F5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5CA478D7-721A-46FB-8EC4-44522539F3C7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пчелиный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CE8E7673-2917-4F0E-80E0-96E11B9D7DCA}"/>
              </a:ext>
            </a:extLst>
          </p:cNvPr>
          <p:cNvGrpSpPr/>
          <p:nvPr/>
        </p:nvGrpSpPr>
        <p:grpSpPr>
          <a:xfrm>
            <a:off x="6076546" y="269483"/>
            <a:ext cx="2533597" cy="2533597"/>
            <a:chOff x="3145662" y="347477"/>
            <a:chExt cx="2533597" cy="253359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5553144-34A0-4DC1-A81B-5FB04F4C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48EDAADE-BC17-4055-AE02-3B4B61B90D6A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счастливый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42D3AFC8-37BD-4CDE-A511-D6503D37386E}"/>
              </a:ext>
            </a:extLst>
          </p:cNvPr>
          <p:cNvGrpSpPr/>
          <p:nvPr/>
        </p:nvGrpSpPr>
        <p:grpSpPr>
          <a:xfrm>
            <a:off x="2989288" y="3331878"/>
            <a:ext cx="2533597" cy="2533597"/>
            <a:chOff x="3145662" y="347477"/>
            <a:chExt cx="2533597" cy="2533597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886B202-0686-4FFC-A72D-68DFC9F6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56B62828-1EA7-4DEA-B940-C1B95BE91C9B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соломенная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9AB0D94-CE9C-4683-BEBB-BE0413A9C3CA}"/>
              </a:ext>
            </a:extLst>
          </p:cNvPr>
          <p:cNvGrpSpPr/>
          <p:nvPr/>
        </p:nvGrpSpPr>
        <p:grpSpPr>
          <a:xfrm>
            <a:off x="4688129" y="3991946"/>
            <a:ext cx="2533597" cy="2533597"/>
            <a:chOff x="3145662" y="347477"/>
            <a:chExt cx="2533597" cy="25335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99C8880-E536-41CE-8DF4-00334A20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0536F345-4985-4BB7-A9ED-34C71EFB136D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летящий 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C2BE46C5-2EA2-49E1-803D-33F8AD3B8191}"/>
              </a:ext>
            </a:extLst>
          </p:cNvPr>
          <p:cNvGrpSpPr/>
          <p:nvPr/>
        </p:nvGrpSpPr>
        <p:grpSpPr>
          <a:xfrm>
            <a:off x="6386971" y="3452116"/>
            <a:ext cx="2533597" cy="2533597"/>
            <a:chOff x="3145662" y="347477"/>
            <a:chExt cx="2533597" cy="2533597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33CC4A-C5A0-4655-BB7F-E1503D53C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79BB3301-A809-4315-9C90-D4DDF0DCCA91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большой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23044E95-6AE5-4928-AF9B-13877B8CB7E1}"/>
              </a:ext>
            </a:extLst>
          </p:cNvPr>
          <p:cNvGrpSpPr/>
          <p:nvPr/>
        </p:nvGrpSpPr>
        <p:grpSpPr>
          <a:xfrm>
            <a:off x="7653769" y="1038820"/>
            <a:ext cx="2533597" cy="2533597"/>
            <a:chOff x="3145662" y="347477"/>
            <a:chExt cx="2533597" cy="253359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F0FC9E0-8A72-4683-9413-FF0BD333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63" name="Прямокутник: округлені кути 62">
              <a:extLst>
                <a:ext uri="{FF2B5EF4-FFF2-40B4-BE49-F238E27FC236}">
                  <a16:creationId xmlns:a16="http://schemas.microsoft.com/office/drawing/2014/main" id="{268465A8-5204-46AF-858A-9D8D83C3B51C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солнечный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79E19FC-5AB2-41CD-A9C0-6C85845557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1244862"/>
            <a:ext cx="1002174" cy="10021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3A92593-C54A-48CA-9F60-80F5AEFAE7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2" y="1221225"/>
            <a:ext cx="1002174" cy="100217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A9C587C-63AB-4823-ABF0-C3E4F80DC5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5" y="2762128"/>
            <a:ext cx="1002174" cy="1002174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1602591-11E2-4515-B13B-93272D38F9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2" y="2927913"/>
            <a:ext cx="1002174" cy="100217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0A30BF2-1849-447B-B055-9FB23A5D3E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4027340"/>
            <a:ext cx="1002174" cy="100217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98585AD-0EBE-4994-9476-4515773CBF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8" y="5097551"/>
            <a:ext cx="1002174" cy="100217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AA68715-6480-4786-8DC5-F3F3909D96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" y="5171956"/>
            <a:ext cx="1002174" cy="10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85185E-6 L 0.23411 -0.061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41433 0.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44444E-6 L 0.37071 0.270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 L 0.25182 -0.1159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6 L 0.51159 -0.443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81481E-6 L 0.23594 0.0166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33333E-6 L 0.48151 -0.5807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-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B43714E-0F10-43A1-BE77-5B9C54BB41D6}"/>
</file>

<file path=customXml/itemProps2.xml><?xml version="1.0" encoding="utf-8"?>
<ds:datastoreItem xmlns:ds="http://schemas.openxmlformats.org/officeDocument/2006/customXml" ds:itemID="{8A47DA67-67DD-42BE-9CA0-548B256C4AB7}"/>
</file>

<file path=customXml/itemProps3.xml><?xml version="1.0" encoding="utf-8"?>
<ds:datastoreItem xmlns:ds="http://schemas.openxmlformats.org/officeDocument/2006/customXml" ds:itemID="{21887D57-28D8-44D4-9D56-D93AA6363B48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10</cp:revision>
  <dcterms:created xsi:type="dcterms:W3CDTF">2025-07-18T08:20:06Z</dcterms:created>
  <dcterms:modified xsi:type="dcterms:W3CDTF">2025-07-18T09:51:50Z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