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7EAFF-2E5B-A72F-45D5-44A793D2FAF6}" v="1" dt="2025-12-16T13:37:09.162"/>
    <p1510:client id="{84F65006-6507-E2CC-DD54-C1E3518931D7}" v="5" dt="2025-12-16T13:35:43.529"/>
    <p1510:client id="{CDF0C8F9-F062-BF13-BEFB-A2F3D2092711}" v="2" dt="2025-12-16T13:36:23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AB7EAFF-2E5B-A72F-45D5-44A793D2FAF6}"/>
    <pc:docChg chg="modSld">
      <pc:chgData name="somovaasya3" userId="S::somovaasya3_gmail.com#ext#@slideedu.onmicrosoft.com::05b36399-d501-4a7b-87fd-615099445ab5" providerId="AD" clId="Web-{1AB7EAFF-2E5B-A72F-45D5-44A793D2FAF6}" dt="2025-12-16T13:37:09.162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1AB7EAFF-2E5B-A72F-45D5-44A793D2FAF6}" dt="2025-12-16T13:37:09.162" v="0" actId="1076"/>
        <pc:sldMkLst>
          <pc:docMk/>
          <pc:sldMk cId="1862346396" sldId="258"/>
        </pc:sldMkLst>
        <pc:picChg chg="mod">
          <ac:chgData name="somovaasya3" userId="S::somovaasya3_gmail.com#ext#@slideedu.onmicrosoft.com::05b36399-d501-4a7b-87fd-615099445ab5" providerId="AD" clId="Web-{1AB7EAFF-2E5B-A72F-45D5-44A793D2FAF6}" dt="2025-12-16T13:37:09.162" v="0" actId="1076"/>
          <ac:picMkLst>
            <pc:docMk/>
            <pc:sldMk cId="1862346396" sldId="258"/>
            <ac:picMk id="44" creationId="{6F04E215-57DA-45D0-ABDF-1C762CCB8D6F}"/>
          </ac:picMkLst>
        </pc:picChg>
      </pc:sldChg>
    </pc:docChg>
  </pc:docChgLst>
  <pc:docChgLst>
    <pc:chgData clId="Web-{84F65006-6507-E2CC-DD54-C1E3518931D7}"/>
    <pc:docChg chg="modSld">
      <pc:chgData name="" userId="" providerId="" clId="Web-{84F65006-6507-E2CC-DD54-C1E3518931D7}" dt="2025-12-16T13:34:51.856" v="0" actId="1076"/>
      <pc:docMkLst>
        <pc:docMk/>
      </pc:docMkLst>
      <pc:sldChg chg="modSp">
        <pc:chgData name="" userId="" providerId="" clId="Web-{84F65006-6507-E2CC-DD54-C1E3518931D7}" dt="2025-12-16T13:34:51.856" v="0" actId="1076"/>
        <pc:sldMkLst>
          <pc:docMk/>
          <pc:sldMk cId="1862346396" sldId="258"/>
        </pc:sldMkLst>
        <pc:picChg chg="mod">
          <ac:chgData name="" userId="" providerId="" clId="Web-{84F65006-6507-E2CC-DD54-C1E3518931D7}" dt="2025-12-16T13:34:51.856" v="0" actId="1076"/>
          <ac:picMkLst>
            <pc:docMk/>
            <pc:sldMk cId="1862346396" sldId="258"/>
            <ac:picMk id="44" creationId="{6F04E215-57DA-45D0-ABDF-1C762CCB8D6F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84F65006-6507-E2CC-DD54-C1E3518931D7}"/>
    <pc:docChg chg="modSld">
      <pc:chgData name="somovaasya3" userId="S::somovaasya3_gmail.com#ext#@slideedu.onmicrosoft.com::05b36399-d501-4a7b-87fd-615099445ab5" providerId="AD" clId="Web-{84F65006-6507-E2CC-DD54-C1E3518931D7}" dt="2025-12-16T13:35:43.529" v="3" actId="1076"/>
      <pc:docMkLst>
        <pc:docMk/>
      </pc:docMkLst>
      <pc:sldChg chg="delSp modSp delAnim">
        <pc:chgData name="somovaasya3" userId="S::somovaasya3_gmail.com#ext#@slideedu.onmicrosoft.com::05b36399-d501-4a7b-87fd-615099445ab5" providerId="AD" clId="Web-{84F65006-6507-E2CC-DD54-C1E3518931D7}" dt="2025-12-16T13:35:43.529" v="3" actId="1076"/>
        <pc:sldMkLst>
          <pc:docMk/>
          <pc:sldMk cId="1862346396" sldId="258"/>
        </pc:sldMkLst>
        <pc:picChg chg="mod">
          <ac:chgData name="somovaasya3" userId="S::somovaasya3_gmail.com#ext#@slideedu.onmicrosoft.com::05b36399-d501-4a7b-87fd-615099445ab5" providerId="AD" clId="Web-{84F65006-6507-E2CC-DD54-C1E3518931D7}" dt="2025-12-16T13:34:55.466" v="0" actId="1076"/>
          <ac:picMkLst>
            <pc:docMk/>
            <pc:sldMk cId="1862346396" sldId="258"/>
            <ac:picMk id="27" creationId="{ECF2851D-48F1-4F54-8DA0-CC9DB65CCBFC}"/>
          </ac:picMkLst>
        </pc:picChg>
        <pc:picChg chg="del mod">
          <ac:chgData name="somovaasya3" userId="S::somovaasya3_gmail.com#ext#@slideedu.onmicrosoft.com::05b36399-d501-4a7b-87fd-615099445ab5" providerId="AD" clId="Web-{84F65006-6507-E2CC-DD54-C1E3518931D7}" dt="2025-12-16T13:34:58.856" v="2"/>
          <ac:picMkLst>
            <pc:docMk/>
            <pc:sldMk cId="1862346396" sldId="258"/>
            <ac:picMk id="38" creationId="{051C8394-BD79-410F-A2AB-EDAF1A1022E6}"/>
          </ac:picMkLst>
        </pc:picChg>
        <pc:picChg chg="mod">
          <ac:chgData name="somovaasya3" userId="S::somovaasya3_gmail.com#ext#@slideedu.onmicrosoft.com::05b36399-d501-4a7b-87fd-615099445ab5" providerId="AD" clId="Web-{84F65006-6507-E2CC-DD54-C1E3518931D7}" dt="2025-12-16T13:35:43.529" v="3" actId="1076"/>
          <ac:picMkLst>
            <pc:docMk/>
            <pc:sldMk cId="1862346396" sldId="258"/>
            <ac:picMk id="39" creationId="{F3C28931-309E-438B-B4DC-57047558FE59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DF0C8F9-F062-BF13-BEFB-A2F3D2092711}"/>
    <pc:docChg chg="modSld">
      <pc:chgData name="somovaasya3" userId="S::somovaasya3_gmail.com#ext#@slideedu.onmicrosoft.com::05b36399-d501-4a7b-87fd-615099445ab5" providerId="AD" clId="Web-{CDF0C8F9-F062-BF13-BEFB-A2F3D2092711}" dt="2025-12-16T13:36:23.999" v="1"/>
      <pc:docMkLst>
        <pc:docMk/>
      </pc:docMkLst>
      <pc:sldChg chg="delSp modSp delAnim">
        <pc:chgData name="somovaasya3" userId="S::somovaasya3_gmail.com#ext#@slideedu.onmicrosoft.com::05b36399-d501-4a7b-87fd-615099445ab5" providerId="AD" clId="Web-{CDF0C8F9-F062-BF13-BEFB-A2F3D2092711}" dt="2025-12-16T13:36:23.999" v="1"/>
        <pc:sldMkLst>
          <pc:docMk/>
          <pc:sldMk cId="1862346396" sldId="258"/>
        </pc:sldMkLst>
        <pc:picChg chg="del mod">
          <ac:chgData name="somovaasya3" userId="S::somovaasya3_gmail.com#ext#@slideedu.onmicrosoft.com::05b36399-d501-4a7b-87fd-615099445ab5" providerId="AD" clId="Web-{CDF0C8F9-F062-BF13-BEFB-A2F3D2092711}" dt="2025-12-16T13:36:23.999" v="1"/>
          <ac:picMkLst>
            <pc:docMk/>
            <pc:sldMk cId="1862346396" sldId="258"/>
            <ac:picMk id="39" creationId="{F3C28931-309E-438B-B4DC-57047558FE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B9888-3D3E-43B8-BE48-91C747FFABD5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69FC-D76F-4BA9-B5F3-4F8418CA00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19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D500A-FEE2-4ABC-9458-EEDDB9EE1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87FF45E-228A-42EB-88BA-3F868E98E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EE0434-B5FF-43A9-B7EC-A1A67253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2FD853-08EF-4FFB-99C4-F552699D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40AE11-173E-4953-9726-8DBECEEF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63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83431-C21B-45A8-90B0-62C12922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85BF08B-A1B1-4F77-AD3D-AB443369C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BC6341-DFEB-4A68-B8F7-A6D2830E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B7489-A84E-470B-8FDF-57AECCEE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F29468-75E1-4E0F-B132-3C04B72B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88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D8EA49-5F48-412F-9483-527A8A06F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6317ED8-E4AB-46F0-8213-D372C0D38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109B76-0425-419B-81F6-8FED2DA9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D32E4E-31ED-4B14-A44C-A167C610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4DAE3D-A58C-43DC-BD61-23DE8B96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63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EC893-A3ED-418F-B5CC-CB4E83C6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95D142-66BA-4D6F-960E-54F1C0322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681E4B-4330-4DD0-B143-9B34AEAC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93F150-35E4-4ECB-9B2E-3566182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6E5FC8-ED33-47BB-98BB-EBCB8787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682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F5FDD-CC9D-411D-BF98-17173EEB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7FE779-3CDA-4CC4-85E9-2408105FF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EDE219-22AC-4BF4-8F66-7D85419E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DD1641-4908-4217-8332-71653725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4F85C4-1ADC-4C0B-B54B-AB5A6D5B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5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FEF54-83F3-44D3-8A7E-A6DE568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9CD9D0-41DD-4717-A00F-C4B2C01C5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831211-63A4-4212-9EC3-3D45674F5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111EA5-2A82-4DCB-907C-7E94E5F2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A7F3F0-50AD-4ADF-A01F-016675DA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E81976-A085-4349-B90E-F0C837D1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95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BD6A7-30AF-4028-94CF-CDF4C1E3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0DFF2A-A804-447E-8651-BC9E33812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D75983-7347-4625-A23C-FE966BF3C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6DCD5DE-0B75-405A-8549-3D76BF267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2E453A-EC7C-460B-8DE7-DB3219685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63303E0-1F7A-4F4C-A8F2-7357E98E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79CF2AE-20EA-47E5-A0B5-A5EC0259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D46194-25C5-441C-ABAF-B52017EB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991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58023-B876-4E1F-A18F-1C60AD7E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787217-15E8-48F6-B36B-8DE189CD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4F8165-E32D-4E94-8044-EC402A66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ED27F58-2CE8-4E88-8934-EA82C1EF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78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403D49B-ACFE-47AD-A45D-4291BDBE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C138FB0-2B01-4567-A469-65BC709D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0869DA-C974-4AA8-B7C3-FB1A952A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49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2B115-2455-4E0A-B479-6F331F68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348907-EF0F-427E-B640-A3CD6724C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E7A8D1-5CBC-4350-8626-03A90333B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F74E51-888F-4704-83D1-8071C517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4B3F215-2C34-4CED-A5F8-67857F32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FB5E0F-346E-4FE7-8583-C70CDA11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134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C8623-2176-4A78-8DAF-BEDD368D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CF27CA7-A1A9-49D2-BA4A-7BBE863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A92959-E380-485C-9209-41329EDB2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4872186-0712-4FD6-B119-726C33A3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DAF106-9D61-48C8-B65B-3DEC8733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45E86D-F71C-4748-901D-8523C294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91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4A463F4-B933-4676-B46A-5975BCCA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9D945E-0ECA-422E-AA94-D5471BE2D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BF51F-52AA-4B41-BA1E-2389E0C4C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6E4C-7731-45DC-A53F-78A22E0A0193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0D0D92-C267-4CB2-906C-DCF5B6220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82A91-E619-4D1D-96D2-36874E71D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2D66-2013-49F9-90DB-1EC9A0E1D6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2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83F9D1B-9D83-4A04-AACD-7660F981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9"/>
            <a:ext cx="12243802" cy="683287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C40E1CA-A28A-42DE-B935-E6E35A060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907" y="345514"/>
            <a:ext cx="5084505" cy="46394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4AB5ACF-0203-4FCA-91E4-AE9BA5027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70" y="465184"/>
            <a:ext cx="4645555" cy="43407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01C93-83B7-4D0F-8934-83D055AFD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604" y="2627827"/>
            <a:ext cx="1097475" cy="15629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29703C-CC71-4A11-A518-7CCF77BE4D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4" t="34243" r="1433" b="18145"/>
          <a:stretch/>
        </p:blipFill>
        <p:spPr>
          <a:xfrm>
            <a:off x="980783" y="2072746"/>
            <a:ext cx="4015819" cy="989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111E70-D9F9-47AE-AD25-82531C5E3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74222">
            <a:off x="5299776" y="1922885"/>
            <a:ext cx="4017612" cy="9937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9E539D-3401-4C32-928A-A82C34899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170" y="2554041"/>
            <a:ext cx="1791287" cy="14033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6E127B-4CA0-4B43-B75A-F2346D470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43474">
            <a:off x="2891105" y="3948405"/>
            <a:ext cx="4011516" cy="9876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D3C204-B520-404F-B9FF-F3901E7A0F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2526" y="2917234"/>
            <a:ext cx="1487553" cy="41090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79EA69-B0FB-49C7-91D3-969159B01E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8869" y="3552535"/>
            <a:ext cx="1487553" cy="41090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DDF783-D61C-4507-B81D-B71BBA512C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2377" y="2379267"/>
            <a:ext cx="1487553" cy="41090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F58598-FB6B-4238-A85A-C92822E7E1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6136" y="2917234"/>
            <a:ext cx="1487553" cy="41090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2D1265-BE16-4860-97EC-600DACDDB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053" y="3565743"/>
            <a:ext cx="1487553" cy="41090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25E9F3-565F-462A-8CE0-52B79CFB77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1193" y="2586551"/>
            <a:ext cx="1537842" cy="14258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D6C303-8C05-44D3-863E-9DE1E6DD1A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8598" y="2419752"/>
            <a:ext cx="1487553" cy="41090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44F598-A9F1-4065-9696-3039591C94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5987" y="2565627"/>
            <a:ext cx="1932290" cy="15935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C25F30-60D7-4FC6-8285-7DEB97296D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37" y="2095799"/>
            <a:ext cx="4011516" cy="9876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818A74-A55A-4DAA-9098-B36300D001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625" y="2800631"/>
            <a:ext cx="4011516" cy="9876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D97671-3341-407A-8E10-3A6391A0FA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392308">
            <a:off x="2038959" y="5025189"/>
            <a:ext cx="4011516" cy="9876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AA7DCFB-1036-4DE8-A2A7-1EF4B7AEE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822586">
            <a:off x="4449923" y="4880596"/>
            <a:ext cx="4011516" cy="9876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FD6A6C-4D6D-4F6C-8188-56C1C71DC2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815048">
            <a:off x="5563286" y="2623485"/>
            <a:ext cx="4011516" cy="98763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B6AA280-6E44-4673-84CA-2C25B14CDD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944494">
            <a:off x="5598834" y="1967042"/>
            <a:ext cx="4011516" cy="987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29AAF2B-1809-42AC-B162-6DFDF8E232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2253" y="2463116"/>
            <a:ext cx="1520852" cy="18076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A1AC1F-0317-40DE-B5F5-8693F54D4C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920" t="26936" r="152" b="12904"/>
          <a:stretch/>
        </p:blipFill>
        <p:spPr>
          <a:xfrm rot="521245">
            <a:off x="3099034" y="2001710"/>
            <a:ext cx="4437227" cy="117367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670C705-54E9-48FA-8C9D-09655AD04C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" y="95582"/>
            <a:ext cx="1137156" cy="113715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F04E215-57DA-45D0-ABDF-1C762CCB8D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64" y="201618"/>
            <a:ext cx="5566705" cy="55667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63174F-4FAF-4D99-A8F5-7D7672766E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08908" y="3474024"/>
            <a:ext cx="3029975" cy="3023878"/>
          </a:xfrm>
          <a:prstGeom prst="rect">
            <a:avLst/>
          </a:prstGeom>
        </p:spPr>
      </p:pic>
      <p:sp>
        <p:nvSpPr>
          <p:cNvPr id="29" name="Дуга 28">
            <a:extLst>
              <a:ext uri="{FF2B5EF4-FFF2-40B4-BE49-F238E27FC236}">
                <a16:creationId xmlns:a16="http://schemas.microsoft.com/office/drawing/2014/main" id="{FBE6870D-8F90-47B1-92E9-71B8A8283A79}"/>
              </a:ext>
            </a:extLst>
          </p:cNvPr>
          <p:cNvSpPr/>
          <p:nvPr/>
        </p:nvSpPr>
        <p:spPr>
          <a:xfrm rot="7409550">
            <a:off x="4044742" y="1818561"/>
            <a:ext cx="2118620" cy="2338845"/>
          </a:xfrm>
          <a:prstGeom prst="arc">
            <a:avLst>
              <a:gd name="adj1" fmla="val 15664928"/>
              <a:gd name="adj2" fmla="val 1600811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ED9B30-0FFA-4122-8FAB-BC0BC2EFD9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59893">
            <a:off x="2349497" y="4771387"/>
            <a:ext cx="4011516" cy="98763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CF2851D-48F1-4F54-8DA0-CC9DB65CCB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00267" y="3186881"/>
            <a:ext cx="1579001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2.08333E-6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2.08333E-6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2.08333E-6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1.04167E-6 0.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1.04167E-6 0.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1.04167E-6 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286 0.0020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022E-16 L -0.05742 0.0046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8086 -0.0032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1549 0.0009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022E-16 L 0.05729 0.0039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7526 -0.0048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C 0.04414 -4.81481E-6 0.08008 0.05602 0.08008 0.125 C 0.08008 0.19399 0.04414 0.25 -4.16667E-7 0.25 C -0.04414 0.25 -0.07969 0.19399 -0.07969 0.125 C -0.07969 0.05602 -0.04414 -4.81481E-6 -4.16667E-7 -4.81481E-6 Z " pathEditMode="relative" rAng="0" ptsTypes="AAAAA"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C 0.04818 -4.81481E-6 0.08737 0.05602 0.08737 0.125 C 0.08737 0.19399 0.04818 0.25 -4.16667E-7 0.25 C -0.04831 0.25 -0.08724 0.19399 -0.08724 0.125 C -0.08724 0.05602 -0.04831 -4.81481E-6 -4.16667E-7 -4.81481E-6 Z " pathEditMode="relative" rAng="0" ptsTypes="AAA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C 0.04922 -4.81481E-6 0.08932 0.05602 0.08932 0.125 C 0.08932 0.19399 0.04922 0.25 -4.16667E-7 0.25 C -0.04935 0.25 -0.08906 0.19399 -0.08906 0.125 C -0.08906 0.05602 -0.04935 -4.81481E-6 -4.16667E-7 -4.81481E-6 Z " pathEditMode="relative" rAng="0" ptsTypes="AAAAA">
                                      <p:cBhvr>
                                        <p:cTn id="1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C 0.05039 -4.81481E-6 0.09154 0.05602 0.09154 0.125 C 0.09154 0.19399 0.05039 0.25 -4.16667E-7 0.25 C -0.05052 0.25 -0.09128 0.19399 -0.09128 0.125 C -0.09128 0.05602 -0.05052 -4.81481E-6 -4.16667E-7 -4.81481E-6 Z " pathEditMode="relative" rAng="0" ptsTypes="AAAAA">
                                      <p:cBhvr>
                                        <p:cTn id="1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C 0.04662 -4.81481E-6 0.08464 0.05602 0.08464 0.125 C 0.08464 0.19399 0.04662 0.25 -4.16667E-7 0.25 C -0.04674 0.25 -0.08437 0.19399 -0.08437 0.125 C -0.08437 0.05602 -0.04674 -4.81481E-6 -4.16667E-7 -4.81481E-6 Z " pathEditMode="relative" rAng="0" ptsTypes="AAAAA">
                                      <p:cBhvr>
                                        <p:cTn id="1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3402 L 0.04414 0.01274 C 0.05365 0.02338 0.06797 0.0301 0.08294 0.0301 C 0.10026 0.0301 0.11393 0.02338 0.12344 0.01274 L 0.16979 -0.03402 " pathEditMode="relative" rAng="0" ptsTypes="AAAAA">
                                      <p:cBhvr>
                                        <p:cTn id="2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3402 L 0.04388 0.02894 C 0.05339 0.04375 0.06797 0.05301 0.08294 0.05301 C 0.1 0.05301 0.1138 0.04375 0.12331 0.02894 L 0.16979 -0.03402 " pathEditMode="relative" rAng="0" ptsTypes="AAAAA">
                                      <p:cBhvr>
                                        <p:cTn id="2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3402 L 0.0461 0.04051 C 0.05586 0.05834 0.07083 0.06991 0.08646 0.06991 C 0.10456 0.06991 0.11888 0.05834 0.12865 0.04051 L 0.17722 -0.03402 " pathEditMode="relative" rAng="0" ptsTypes="AAAAA">
                                      <p:cBhvr>
                                        <p:cTn id="2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5185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2.96296E-6 C 0.02083 0.0081 0.02774 0.01597 0.0306 0.02592 C 0.03346 0.03703 0.03503 0.05 0.03659 0.06296 C 0.03802 0.07592 0.03659 0.08703 0.03503 0.09907 C 0.03346 0.10995 0.03125 0.12199 0.02617 0.13194 C 0.02175 0.1419 0.01406 0.15 0.00612 0.15602 C -0.00156 0.16203 -0.01042 0.16597 -0.0194 0.16805 C -0.02838 0.1699 -0.03737 0.1699 -0.04557 0.16805 C -0.05443 0.16597 -0.06276 0.16111 -0.06953 0.15301 C -0.0763 0.14606 -0.08216 0.13703 -0.08516 0.12592 C -0.0888 0.11597 -0.09049 0.10208 -0.09049 0.09097 C -0.09115 0.08009 -0.09049 0.0669 -0.08672 0.05602 C -0.08294 0.04606 -0.0763 0.03796 -0.06732 0.03402 C -0.0582 0.03102 -0.04922 0.03495 -0.04336 0.0419 C -0.03815 0.04907 -0.03437 0.05995 -0.03346 0.07291 C -0.03346 0.08611 -0.03437 0.09791 -0.03815 0.1081 C -0.0418 0.11805 -0.04115 0.1199 -0.05599 0.1331 C -0.06953 0.14699 -0.08294 0.14305 -0.09115 0.14398 C -0.09935 0.14398 -0.10612 0.14004 -0.11432 0.13611 C -0.12331 0.13102 -0.13073 0.12199 -0.13594 0.11389 C -0.14115 0.10602 -0.14349 0.09606 -0.14635 0.08009 C -0.14844 0.06389 -0.14844 0.05602 -0.14844 0.04398 C -0.14844 0.03194 -0.14844 0.0199 -0.14844 0.0081 " pathEditMode="relative" rAng="0" ptsTypes="AAAAAAAAAAAAAAAAAAAAAAA">
                                      <p:cBhvr>
                                        <p:cTn id="3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C 0.00495 0.0081 0.01068 0.01597 0.01302 0.02592 C 0.0155 0.03703 0.0168 0.05 0.0181 0.06296 C 0.01927 0.07592 0.0181 0.08703 0.0168 0.09907 C 0.0155 0.10995 0.01367 0.12199 0.00938 0.13194 C 0.0056 0.1419 -0.00065 0.15 -0.00742 0.15602 C -0.01367 0.16203 -0.02109 0.16597 -0.02865 0.16805 C -0.03607 0.1699 -0.04362 0.1699 -0.05039 0.16805 C -0.05781 0.16597 -0.06471 0.16111 -0.07031 0.15301 C -0.07591 0.14606 -0.08086 0.13703 -0.08333 0.12592 C -0.08646 0.11597 -0.08776 0.10208 -0.08776 0.09097 C -0.08841 0.08009 -0.08776 0.0669 -0.08463 0.05602 C -0.08151 0.04606 -0.07591 0.03796 -0.06849 0.03402 C -0.06094 0.03102 -0.05351 0.03495 -0.04857 0.0419 C -0.04414 0.04907 -0.04101 0.05995 -0.04036 0.07291 C -0.04036 0.08611 -0.04101 0.09791 -0.04414 0.1081 C -0.04726 0.11805 -0.04661 0.1199 -0.05911 0.1331 C -0.07031 0.14699 -0.08151 0.14305 -0.08841 0.14398 C -0.09518 0.14398 -0.10078 0.14004 -0.10768 0.13611 C -0.1151 0.13102 -0.12135 0.12199 -0.12565 0.11389 C -0.13008 0.10602 -0.1319 0.09606 -0.13437 0.08009 C -0.1362 0.06389 -0.1362 0.05602 -0.1362 0.04398 C -0.1362 0.03194 -0.1362 0.0199 -0.1362 0.0081 " pathEditMode="relative" rAng="0" ptsTypes="AAAAAAAAAAAAAAAAAAAAAAA">
                                      <p:cBhvr>
                                        <p:cTn id="3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2.96296E-6 C 0.01758 0.0081 0.02396 0.01597 0.02669 0.02592 C 0.02943 0.03703 0.03073 0.05 0.03229 0.06296 C 0.03359 0.07592 0.03229 0.08703 0.03073 0.09907 C 0.02943 0.10995 0.02734 0.12199 0.02253 0.13194 C 0.01836 0.1419 0.01133 0.15 0.00391 0.15602 C -0.00312 0.16203 -0.01146 0.16597 -0.01979 0.16805 C -0.02799 0.1699 -0.03646 0.1699 -0.04401 0.16805 C -0.05234 0.16597 -0.06003 0.16111 -0.06615 0.15301 C -0.0724 0.14606 -0.07799 0.13703 -0.08073 0.12592 C -0.08424 0.11597 -0.08555 0.10208 -0.08555 0.09097 C -0.08646 0.08009 -0.08555 0.0669 -0.08216 0.05602 C -0.07865 0.04606 -0.0724 0.03796 -0.06419 0.03402 C -0.05586 0.03102 -0.04753 0.03495 -0.04193 0.0419 C -0.03698 0.04907 -0.03359 0.05995 -0.03294 0.07291 C -0.03294 0.08611 -0.03359 0.09791 -0.03698 0.1081 C -0.04062 0.11805 -0.03984 0.1199 -0.05378 0.1331 C -0.06615 0.14699 -0.07865 0.14305 -0.08646 0.14398 C -0.09388 0.14398 -0.10013 0.14004 -0.10781 0.13611 C -0.11615 0.13102 -0.12305 0.12199 -0.12786 0.11389 C -0.13268 0.10602 -0.1349 0.09606 -0.13763 0.08009 C -0.13958 0.06389 -0.13958 0.05602 -0.13958 0.04398 C -0.13958 0.03194 -0.13958 0.0199 -0.13958 0.0081 " pathEditMode="relative" rAng="0" ptsTypes="AAAAAAAAAAAAAAAAAAAAAAA">
                                      <p:cBhvr>
                                        <p:cTn id="3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8472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0326 0.3305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0326 0.33056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0326 0.33056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FC5552-1011-4306-B5A5-397CBE9CF6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F964D-FA68-45E2-84ED-8DCBD09F480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F605AF9B-5F69-4A74-A198-8FB8C67F1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63</cp:revision>
  <dcterms:created xsi:type="dcterms:W3CDTF">2025-12-01T08:11:35Z</dcterms:created>
  <dcterms:modified xsi:type="dcterms:W3CDTF">2025-12-16T13:37:09Z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