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2290" y="1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AE0D7-7FA0-188A-AEBD-9BC5E726F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09C083-D652-8F46-168F-AA28142F2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7D372-508F-CCCF-634E-32B740F1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841D1-021B-2C72-0B00-2CFB4A71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B483B5-3615-C1DD-1B50-6815C694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9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BC1F7-C204-3C61-67E5-AC5DE525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86799E-BD7F-AD18-EF6F-EC4D155C4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C6584-5019-3D35-DC64-287BF8CA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33320A-52D6-DE6A-3549-9B2F0C34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9FC81C-EE7B-26F8-5E73-023D8AC26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32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BB08DE-57D7-B7A9-D7CC-F51BA1473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290253-7578-2007-099B-B2171AC7F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86D3A-E0A9-8EF7-B8D9-AD33122B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099576-0927-DD9A-6F03-0525364D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2E2AF6-C4F3-C7B5-5451-FD790A94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2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2FE6B-DAE7-707B-2478-00B23597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453994-3B75-71C6-2607-A76FDB38E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3EF072-A445-2ED9-477E-FEFA57687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600B9-D055-9488-7C75-1C94FBF67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2E434-2D15-BEE6-1192-83B733D51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1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F35-A02D-99A8-FBBE-1D6D951F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3682C-A459-BA8F-6451-BA2889E77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43248-9647-2684-6AB5-BDDE24804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DB1010-AFFA-2891-E549-701BB2222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B7B76-13C9-619E-26A5-2BD43F71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5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944A6-CC69-6602-7B3F-9C8DE15C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09C75-7F4E-FB8C-1D38-18485216D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628B60-BE67-9C8B-A026-419D387D5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945137-232A-2B0D-BB7E-0BA44B52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4EB016-676B-ED21-8C75-986986C50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6B7AEB-4264-6676-A21C-20A3C4CF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7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DF11A-83DE-B5A0-EB38-2F4D94A1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5C722C-C7DE-E747-BA33-310D352A2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012176-444B-F187-847E-F12C6A5B8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2094E8-CE2E-34B9-5D3B-3AB64FE3E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9AC71A-AC49-E36C-0CEF-821CDCAA5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87A265-B097-5E0D-5ACF-B71C76DE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EB26F6-8A6C-21CF-6617-063A4F30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8D041D-AEDF-7E76-CCF4-3AE8DA85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77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E7086-5979-B841-9185-60AED6E8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D29557-293A-387E-1B2F-A59FE326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A8C73C-BE49-8D01-8D46-AB1E9389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663D0B-9EBB-C7CB-36B6-65919F38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8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21ADA9-B9FC-CB59-4AC0-23B3283F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015497-784D-38D6-A1A3-53009F24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869BF-9FEF-9B85-785B-653638E1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20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86BF2-D646-1E29-D0EE-D80BA7391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37720-B67A-75B9-6619-77F72EA31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DC29C3-AE52-1E0D-CC91-5BD1409C0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EC8CB5-C52C-1993-A61E-68942E4D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FBEC1B-1EB8-1830-05CD-0657146F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5063E0-ADFE-B447-13E9-F704A564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2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34F66-17BE-B797-4511-02D9D207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094BC2-B593-3A83-CA48-BD9368A8D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13B523-8A5D-CDBF-CC50-58207A5AC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7E05CF-0DA7-215F-ECB6-7BA24E61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98508-6FA7-CA9F-D797-4AD3C3BA8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4181C8-FDCE-4147-57E9-F7F449A4B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0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97FD6-E953-5809-9AA9-684DD7EF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A3E04C-D2B0-36B2-45E6-E49BD4B9E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F4FD33-E95D-8DFD-7469-A88C252E9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92A20-5A06-45C4-BE0A-CC235D8BDCD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700958-6B25-A864-8CB7-56E88009C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DDD7C9-3A49-A9AF-046E-8CCF90FB7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70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6C2B0-386D-2263-2C4C-B171044D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33"/>
            <a:ext cx="12357100" cy="7061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3AF00-C62B-A46A-90FA-6E561E1E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8" y="3429000"/>
            <a:ext cx="3217333" cy="321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8BA30C-700F-13F3-9978-1E090A23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01598"/>
            <a:ext cx="5537200" cy="5537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7906D15-893C-AE52-079D-B575E3219E1F}"/>
              </a:ext>
            </a:extLst>
          </p:cNvPr>
          <p:cNvSpPr/>
          <p:nvPr/>
        </p:nvSpPr>
        <p:spPr>
          <a:xfrm>
            <a:off x="1168400" y="5757332"/>
            <a:ext cx="7112000" cy="10498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Кошеня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прокину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й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потягну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18F217-2D85-F949-F100-00AB783BE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1" y="151503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114F679-3290-20AE-6A7E-4D0334E47824}"/>
              </a:ext>
            </a:extLst>
          </p:cNvPr>
          <p:cNvSpPr/>
          <p:nvPr/>
        </p:nvSpPr>
        <p:spPr>
          <a:xfrm>
            <a:off x="1168400" y="5736725"/>
            <a:ext cx="7112000" cy="10498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умив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апкою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ніс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DCA754-56B6-8F08-908C-99DF92D4E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43" y="98124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69D4C37-0FC9-69CF-4540-50070184FDC7}"/>
              </a:ext>
            </a:extLst>
          </p:cNvPr>
          <p:cNvSpPr/>
          <p:nvPr/>
        </p:nvSpPr>
        <p:spPr>
          <a:xfrm>
            <a:off x="1159936" y="5779970"/>
            <a:ext cx="7120464" cy="9905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Потім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попив мо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B2FA2D-6AB8-DD49-D90F-EAFD8995A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1" y="102439"/>
            <a:ext cx="5456766" cy="5456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F8012BB-4AB3-6249-C99A-91AE82097D1D}"/>
              </a:ext>
            </a:extLst>
          </p:cNvPr>
          <p:cNvSpPr/>
          <p:nvPr/>
        </p:nvSpPr>
        <p:spPr>
          <a:xfrm>
            <a:off x="1176864" y="5764836"/>
            <a:ext cx="71120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к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убок.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F7D737-EB50-6301-621A-355EB7562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41" y="47328"/>
            <a:ext cx="5554132" cy="5554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F5E4E5-6812-99EA-F0F4-B1241BFB03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05913"/>
            <a:ext cx="5521240" cy="5521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F9C5A04-0B56-504F-39F3-BDE57A793D35}"/>
              </a:ext>
            </a:extLst>
          </p:cNvPr>
          <p:cNvSpPr/>
          <p:nvPr/>
        </p:nvSpPr>
        <p:spPr>
          <a:xfrm>
            <a:off x="1168401" y="5778019"/>
            <a:ext cx="7103533" cy="1023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грався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к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убком та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зап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ута</a:t>
            </a:r>
            <a:r>
              <a:rPr 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8EFC046-E648-2E1D-446D-EAA939A737E4}"/>
              </a:ext>
            </a:extLst>
          </p:cNvPr>
          <p:cNvSpPr/>
          <p:nvPr/>
        </p:nvSpPr>
        <p:spPr>
          <a:xfrm>
            <a:off x="1113365" y="5865839"/>
            <a:ext cx="7120464" cy="936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Цим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насміши</a:t>
            </a:r>
            <a:r>
              <a:rPr 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дітей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1DA36B2-C4CF-AD62-9782-F29697D84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1" y="75438"/>
            <a:ext cx="5554133" cy="55541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AAC2A8A-A71D-2C4E-D203-77DD58865222}"/>
              </a:ext>
            </a:extLst>
          </p:cNvPr>
          <p:cNvSpPr/>
          <p:nvPr/>
        </p:nvSpPr>
        <p:spPr>
          <a:xfrm>
            <a:off x="1145115" y="5869375"/>
            <a:ext cx="7120464" cy="8936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Усім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бу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весе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о. </a:t>
            </a:r>
          </a:p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Діти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розп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ута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1A5443-E879-5D3A-A4FB-6D93D3789C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" y="98124"/>
            <a:ext cx="1363128" cy="126852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0D12929-E8CB-0E90-4B4C-4957F077C2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6103" y="59736"/>
            <a:ext cx="2230910" cy="223091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4CE2E76-8040-B328-5CB2-89E70982E9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3817" y="118431"/>
            <a:ext cx="2230910" cy="22309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F8BFAFE-B89A-181B-9D68-56B162E2B0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78787" y="112858"/>
            <a:ext cx="2200256" cy="22002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8D723C-4BFF-197E-2D27-E0829A4F3E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663" y="2086811"/>
            <a:ext cx="2233277" cy="22309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7FAFED0-4E64-D2CC-C008-9ED67A9C41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8350" y="2163012"/>
            <a:ext cx="2230910" cy="223091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356CA8-FA9F-C067-D659-E73C769343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3133" y="2163012"/>
            <a:ext cx="2228571" cy="223091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81D195A-B179-DC91-B3BB-E70BADEA7C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77080" y="2101540"/>
            <a:ext cx="2230910" cy="223091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14B6D-5FA7-7DF4-89B6-C26473694F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29" y="3890951"/>
            <a:ext cx="2820869" cy="29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ECE3C64-A0B2-482D-A548-DF60D2E967A9}"/>
</file>

<file path=customXml/itemProps2.xml><?xml version="1.0" encoding="utf-8"?>
<ds:datastoreItem xmlns:ds="http://schemas.openxmlformats.org/officeDocument/2006/customXml" ds:itemID="{9A45CA9F-2769-4808-8A47-1B1E782AF9BA}"/>
</file>

<file path=customXml/itemProps3.xml><?xml version="1.0" encoding="utf-8"?>
<ds:datastoreItem xmlns:ds="http://schemas.openxmlformats.org/officeDocument/2006/customXml" ds:itemID="{29389408-ED02-44A3-8084-883E3E6DC5FE}"/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2025-12-13T20:29:10Z</dcterms:created>
  <dcterms:modified xsi:type="dcterms:W3CDTF">2025-12-15T21:39:52Z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