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6" d="100"/>
          <a:sy n="56" d="100"/>
        </p:scale>
        <p:origin x="1685" y="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8E08D-9932-EAC7-67A7-AC81B2F0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829744-CCDD-DB91-B89A-85A61BC2A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0AABD8-5C90-EA4A-0D8C-7394C3E19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24FEE-AB91-5F0D-6FDE-9F02D424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0FECC4-514A-A0F2-64A6-5E6A8423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3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4CAC7-1FBB-CCA2-50F4-5E4B64293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CC5FE-777C-D44D-E7F2-719990B6D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F4B4A-C1D3-A559-6918-CE7D965F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FEC708-906D-8E71-350A-1BF5AC0F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41986C-CBD0-A0DA-4CBD-0D3F5D31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52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098B1C-B1EB-7047-8868-B540441CC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1A5961-8D87-5819-640D-66CBBB2D8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8396B-BA80-FD87-1AF1-6A1B7C6D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99A0B-AB8D-BB43-FC73-1FA81EA4E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D72155-BD82-EA68-716F-393D5303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82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BD3F9-6927-0DC5-F688-0121342C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8C685-B51C-EA7A-97EF-AACDEBA58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70A4E6-896E-4699-A0C4-C0235B94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BF66B-6333-EDD3-D69D-275141D6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52FB6E-2E17-3CF8-3541-14D40851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80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0B1D4-5880-01FE-FBF7-C1D6C67F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9318F7-D0B7-46E8-FD7B-5F392B1A7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F6DC9C-9297-4441-6F48-D8BD6E76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142431-A0E2-B9F2-8518-E6F8CA40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D4267B-A1CC-07A8-787C-4AFCBD78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41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27EE9-5655-40A0-148B-1D613C6B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BA3364-3D4E-0998-9A44-708685A72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15ECBD-C268-ACDC-0A91-B89531A73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FD8062-8702-4FAF-104E-EA31403C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DE1340-D650-3202-D9E5-0DF66F70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26C9B0-9336-C1BD-9460-FF29750C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1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341C4-B259-09B8-3D99-2BBBC008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5F65F3-D336-E95B-0CB3-8E48E9865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6372DD-E829-AE92-2039-CB8F56620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95F4BA-61F1-65A0-E9DC-BB7ACEF6C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048FF1-3801-6205-7543-483FAE8C3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6A48F5-6A96-C37C-5988-D3BADA38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E5210F-CE25-BF23-0089-73897798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0E2C04-DA98-A660-D133-E3AF6313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4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F7475-5E85-5511-736B-3705C0BA2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58E8F1-9FF7-0DD4-92D6-4E4E76A7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DCFE92-4E58-4A96-49BB-E6A5A786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8E707B-7CB6-99BD-0DA2-2524CF58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6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AF4BA4-6DB7-05B6-BDA3-5ECE6EDF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124787-0D3A-2E6F-0D7E-617A76E8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DE186C-DFF3-35B0-7A53-430A1EA97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70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E2093-34D7-559D-4A7A-A28DCEC3F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D7B10-A7D4-902A-6230-8DE958EFE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87B077-BADE-8664-8B03-E27A35A52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3EF1A1-C69B-14B6-ECEE-41EE806B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1219AA-0154-D08A-4D35-D87225C7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509016-E941-2DD5-8342-022791D4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6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2A4F2-A3FB-F14B-B9A7-241411A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20FF2A-A6E8-B01D-C4A5-70AD1592C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48E57-8CA7-9675-F7D9-8B96194E9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803608-898F-DE11-E370-8051E34E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FBDEF-B44B-7669-4750-41719E55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562302-F377-5278-2420-1B812F27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33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C56F9-2E08-224F-16DE-0CDE4FB55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ADA818-D263-8561-5D4D-7315D9A24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171FD-5593-C2EC-A606-D291FADD5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42D43-C266-4424-8BC5-B19D1BFEF637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1AC99F-E023-0B84-3612-62A93C67E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CCE549-5B74-6C1A-EBC5-70F373979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7765E-77BD-4B95-8187-94139DB633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7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A3E9C-168D-8AF5-62F6-3944D52A0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7052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446274-93D2-EC42-21E8-6912D0986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0" y="3937000"/>
            <a:ext cx="2921000" cy="2921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EB1116-26FF-8F59-A1F9-9A63F9960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99" y="211667"/>
            <a:ext cx="5338234" cy="53382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0E65A0E-9B63-0240-FE28-DD3225F89FCB}"/>
              </a:ext>
            </a:extLst>
          </p:cNvPr>
          <p:cNvSpPr/>
          <p:nvPr/>
        </p:nvSpPr>
        <p:spPr>
          <a:xfrm>
            <a:off x="2116666" y="5777980"/>
            <a:ext cx="5571067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дворі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сніговик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76AB7E-E537-3C45-D152-F2F9DA6A4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99" y="251883"/>
            <a:ext cx="5257802" cy="52578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D7289EF-CCC3-10FE-C48E-E0396DD54C63}"/>
              </a:ext>
            </a:extLst>
          </p:cNvPr>
          <p:cNvSpPr/>
          <p:nvPr/>
        </p:nvSpPr>
        <p:spPr>
          <a:xfrm>
            <a:off x="2107141" y="5761317"/>
            <a:ext cx="5571067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нього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прибігає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заяць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і 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прилітають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снігурі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79A4992-C887-6419-24C2-EDA849DE4292}"/>
              </a:ext>
            </a:extLst>
          </p:cNvPr>
          <p:cNvGrpSpPr/>
          <p:nvPr/>
        </p:nvGrpSpPr>
        <p:grpSpPr>
          <a:xfrm>
            <a:off x="1500718" y="-731851"/>
            <a:ext cx="6030383" cy="6151032"/>
            <a:chOff x="1540934" y="-700616"/>
            <a:chExt cx="6030383" cy="615103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60E1A73-D92E-EE87-BF7B-50158A79B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2784" y="251883"/>
              <a:ext cx="5198533" cy="5198533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BF39160-C97F-E850-DCD5-5DF4650B5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34" y="-700616"/>
              <a:ext cx="4216400" cy="4216400"/>
            </a:xfrm>
            <a:prstGeom prst="rect">
              <a:avLst/>
            </a:prstGeom>
          </p:spPr>
        </p:pic>
      </p:grp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C7180ED-C744-9556-915E-A85CF201B49F}"/>
              </a:ext>
            </a:extLst>
          </p:cNvPr>
          <p:cNvSpPr/>
          <p:nvPr/>
        </p:nvSpPr>
        <p:spPr>
          <a:xfrm>
            <a:off x="2088411" y="5761317"/>
            <a:ext cx="5571067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Настала весна. Сонечко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пригріло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287951D-7B2A-8ED1-5DAA-993F40939CFF}"/>
              </a:ext>
            </a:extLst>
          </p:cNvPr>
          <p:cNvGrpSpPr/>
          <p:nvPr/>
        </p:nvGrpSpPr>
        <p:grpSpPr>
          <a:xfrm>
            <a:off x="1350436" y="-731851"/>
            <a:ext cx="6220881" cy="6281752"/>
            <a:chOff x="1350436" y="-731851"/>
            <a:chExt cx="6220881" cy="628175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F1C80AF-8954-CABD-F157-1FC6D856F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083" y="211667"/>
              <a:ext cx="5338234" cy="533823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CF329CD-187A-17A6-0284-F69130E4D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436" y="-731851"/>
              <a:ext cx="4366682" cy="4366682"/>
            </a:xfrm>
            <a:prstGeom prst="rect">
              <a:avLst/>
            </a:prstGeom>
          </p:spPr>
        </p:pic>
      </p:grp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808F35F5-4F19-8055-C5C3-12C636DA89F3}"/>
              </a:ext>
            </a:extLst>
          </p:cNvPr>
          <p:cNvSpPr/>
          <p:nvPr/>
        </p:nvSpPr>
        <p:spPr>
          <a:xfrm>
            <a:off x="2097936" y="5769649"/>
            <a:ext cx="5571067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Сніговик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почав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танути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EB22B18-9D99-D7E2-D389-E65876B8C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67" y="180974"/>
            <a:ext cx="5399619" cy="53996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EAFE5288-DB86-218D-68AE-F85C02C4F4EC}"/>
              </a:ext>
            </a:extLst>
          </p:cNvPr>
          <p:cNvSpPr/>
          <p:nvPr/>
        </p:nvSpPr>
        <p:spPr>
          <a:xfrm>
            <a:off x="2097616" y="5777980"/>
            <a:ext cx="5571067" cy="915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там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опудало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8527939-AA14-DCA3-0B58-DDAF89CA0D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14" y="164311"/>
            <a:ext cx="5399619" cy="539961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1288DA6-079E-6707-532C-DE3EC9F16B92}"/>
              </a:ext>
            </a:extLst>
          </p:cNvPr>
          <p:cNvSpPr/>
          <p:nvPr/>
        </p:nvSpPr>
        <p:spPr>
          <a:xfrm>
            <a:off x="893963" y="5777980"/>
            <a:ext cx="8529437" cy="9482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Висохла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калюжа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 Зайчик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поміняв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шубку, 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опудало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вкрилося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листочками.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C8D2D2A-198C-35FD-8801-F369F57FDB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02" y="131754"/>
            <a:ext cx="5418147" cy="54181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F962A6D8-C262-FFEF-BEAC-412CB14206BE}"/>
              </a:ext>
            </a:extLst>
          </p:cNvPr>
          <p:cNvSpPr/>
          <p:nvPr/>
        </p:nvSpPr>
        <p:spPr>
          <a:xfrm>
            <a:off x="1500718" y="5982759"/>
            <a:ext cx="7340600" cy="694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Діти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прикрасили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опудало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квітами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257EA53-6150-50BA-6354-85608E751C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8" y="131754"/>
            <a:ext cx="822133" cy="83234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10FEFC3-BE52-97B4-2E9A-34A0DB59C7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81" y="820369"/>
            <a:ext cx="3533284" cy="360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1" grpId="0" animBg="1"/>
      <p:bldP spid="21" grpId="1" animBg="1"/>
      <p:bldP spid="27" grpId="0" animBg="1"/>
      <p:bldP spid="27" grpId="1" animBg="1"/>
      <p:bldP spid="30" grpId="0" animBg="1"/>
      <p:bldP spid="30" grpId="1" animBg="1"/>
      <p:bldP spid="33" grpId="0" animBg="1"/>
      <p:bldP spid="33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5D50C55-5345-4A88-AAB6-E9928A3243D0}"/>
</file>

<file path=customXml/itemProps2.xml><?xml version="1.0" encoding="utf-8"?>
<ds:datastoreItem xmlns:ds="http://schemas.openxmlformats.org/officeDocument/2006/customXml" ds:itemID="{E1F31285-B20A-4D67-AAEE-8D60F5753359}"/>
</file>

<file path=customXml/itemProps3.xml><?xml version="1.0" encoding="utf-8"?>
<ds:datastoreItem xmlns:ds="http://schemas.openxmlformats.org/officeDocument/2006/customXml" ds:itemID="{02CD68D5-C611-4620-A39B-42586CB94CE4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44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2025-12-12T23:11:32Z</dcterms:created>
  <dcterms:modified xsi:type="dcterms:W3CDTF">2025-12-15T21:20:05Z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