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69BB06-CC9A-2959-9763-29463CD008AF}" v="4" dt="2026-03-04T08:03:55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2357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369BB06-CC9A-2959-9763-29463CD008AF}"/>
    <pc:docChg chg="modSld">
      <pc:chgData name="" userId="" providerId="" clId="Web-{C369BB06-CC9A-2959-9763-29463CD008AF}" dt="2026-03-04T08:03:48.403" v="0" actId="1076"/>
      <pc:docMkLst>
        <pc:docMk/>
      </pc:docMkLst>
      <pc:sldChg chg="modSp">
        <pc:chgData name="" userId="" providerId="" clId="Web-{C369BB06-CC9A-2959-9763-29463CD008AF}" dt="2026-03-04T08:03:48.403" v="0" actId="1076"/>
        <pc:sldMkLst>
          <pc:docMk/>
          <pc:sldMk cId="435225502" sldId="256"/>
        </pc:sldMkLst>
        <pc:picChg chg="mod">
          <ac:chgData name="" userId="" providerId="" clId="Web-{C369BB06-CC9A-2959-9763-29463CD008AF}" dt="2026-03-04T08:03:48.403" v="0" actId="1076"/>
          <ac:picMkLst>
            <pc:docMk/>
            <pc:sldMk cId="435225502" sldId="256"/>
            <ac:picMk id="41" creationId="{D217B52D-A001-CDD4-0D9F-1E94CB1A1C7B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C369BB06-CC9A-2959-9763-29463CD008AF}"/>
    <pc:docChg chg="modSld">
      <pc:chgData name="somovaasya3" userId="S::somovaasya3_gmail.com#ext#@slideedu.onmicrosoft.com::05b36399-d501-4a7b-87fd-615099445ab5" providerId="AD" clId="Web-{C369BB06-CC9A-2959-9763-29463CD008AF}" dt="2026-03-04T08:03:55.544" v="2" actId="1076"/>
      <pc:docMkLst>
        <pc:docMk/>
      </pc:docMkLst>
      <pc:sldChg chg="modSp">
        <pc:chgData name="somovaasya3" userId="S::somovaasya3_gmail.com#ext#@slideedu.onmicrosoft.com::05b36399-d501-4a7b-87fd-615099445ab5" providerId="AD" clId="Web-{C369BB06-CC9A-2959-9763-29463CD008AF}" dt="2026-03-04T08:03:55.544" v="2" actId="1076"/>
        <pc:sldMkLst>
          <pc:docMk/>
          <pc:sldMk cId="435225502" sldId="256"/>
        </pc:sldMkLst>
        <pc:spChg chg="mod">
          <ac:chgData name="somovaasya3" userId="S::somovaasya3_gmail.com#ext#@slideedu.onmicrosoft.com::05b36399-d501-4a7b-87fd-615099445ab5" providerId="AD" clId="Web-{C369BB06-CC9A-2959-9763-29463CD008AF}" dt="2026-03-04T08:03:52.762" v="1" actId="20577"/>
          <ac:spMkLst>
            <pc:docMk/>
            <pc:sldMk cId="435225502" sldId="256"/>
            <ac:spMk id="30" creationId="{2F62E4DD-9A97-5C27-3405-F3DC0DDB771A}"/>
          </ac:spMkLst>
        </pc:spChg>
        <pc:picChg chg="mod">
          <ac:chgData name="somovaasya3" userId="S::somovaasya3_gmail.com#ext#@slideedu.onmicrosoft.com::05b36399-d501-4a7b-87fd-615099445ab5" providerId="AD" clId="Web-{C369BB06-CC9A-2959-9763-29463CD008AF}" dt="2026-03-04T08:03:55.544" v="2" actId="1076"/>
          <ac:picMkLst>
            <pc:docMk/>
            <pc:sldMk cId="435225502" sldId="256"/>
            <ac:picMk id="41" creationId="{D217B52D-A001-CDD4-0D9F-1E94CB1A1C7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2B258-B054-15A1-DFF5-B5D7EF20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3D50BA-89EE-A3EE-C114-FB0ABCD1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6C9A3-2C55-2AEA-2918-18C38F81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7F5F81-B98A-33ED-78A4-2A3680CF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2A616-AF5A-3D54-8B64-755CA6BA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3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048C8-5DD5-0C71-0540-31A3A5D2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E6C28E-1382-04B9-3B1E-0B387B988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E6D6B1-A2AE-1DA6-36D3-2666B736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D26D9-4DAA-E2BC-B25F-A3E0D09D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FE22E-F0FE-2E10-3A63-40B8E13D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4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8206CB-CABA-54EA-3D46-BC4DB1A83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B6DB5E-8C88-8753-D191-CBD4D707E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D873C-6C0A-38CD-EFC9-37CCB095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583A36-0F42-3EFD-9AB7-F6E3809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B6516-D151-A3D2-9968-E720AD2E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6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84F82-67FC-858C-337F-6A8338DE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28A67-0194-114F-38DD-1E5919ECB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F56A2-05CA-8192-74AE-918A8620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DDED41-FE54-4E44-3CDC-92271CF4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24901-C8D1-5017-341F-55810F0F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1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FFE16-633C-E5F3-5B2A-DC8123C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4E13E9-57C3-B45C-FB85-1BF4BCA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42367-3DD2-FC71-4669-9794354B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57ED3-6B12-76AE-DCEB-3404A687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411AC4-22FC-464D-63D7-2C4E36AA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3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3D451-6F8E-F925-DD5A-A3815EF0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9DB747-1250-C9E0-6A0A-E149EE4BB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4F227B-C162-BE24-87C2-5D02866C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12DCC0-EAD7-F274-BF28-2F9CCC5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4329D-971D-4937-41CF-20A4383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3DAB6-98DB-39E3-B40E-75F5FC14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3E157-9F40-7E1A-6D40-7772445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C3DC5D-185D-D50F-8F7C-420418F2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E38038-59C4-FC3E-D232-C35F7210A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6C48C4-DC78-2891-BC78-026C01763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B53320-60B1-C69C-23E4-3866BD69A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AD1F13-0F26-31B3-4B79-429AE67C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DE8DB5-9B1C-810F-ED00-DD22DF82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A39FB3-3056-76F0-A3DD-17752ABF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6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CB7D-5529-AF6E-09E2-C1D62D18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2A14BF-C05C-EE13-6B1C-1EB5E080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D589BA-9CBC-C40D-FA56-F91CCF6E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5EF2D9-5F63-2239-58A0-7704C4C7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2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BF71D3-B280-67EB-E562-DC223037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CE2587-F434-C942-953E-40256515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7FF8F-5522-A17D-F33B-A86EED29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0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5FE1D-3420-66DE-6477-AEEDFE5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D75D2-EAD6-0618-A942-E972A27FB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8BBACD-7436-DB04-29F3-FB56B8D06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51066-9F9E-2D5F-3E83-E6867574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F1E458-62E7-4A22-87F1-6AECD35D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FE12F5-025B-370E-3621-4C2C7360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23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84723-721D-5973-88E4-C4335C76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BB9341-B68E-6D92-6B17-01C401936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441F88-9D95-5F31-917E-DB090DFBE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C30FD3-16AC-34C6-E574-135946C5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16A55C-D15D-06DF-14C7-D45879A2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C6EAF2-C680-EE3A-46AD-5A74EAEC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1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DD557-8782-758D-7B52-8ABA5EC1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9A76ED-EF04-150F-7634-F8336F9E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81710-1F18-5B85-0C5A-49C2CF995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45EA1-EAC2-45A1-81EA-AC49CC3E220F}" type="datetimeFigureOut">
              <a:rPr lang="ru-RU" smtClean="0"/>
              <a:t>04.03.2026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EC0E49-1704-2FD1-1923-778F9200B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5E7A4-2934-D420-AD36-AAD65255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9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96E07-9E49-8915-C58E-E4E7A1F28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1" cy="6975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33B48E-99DA-3349-49FC-8A0914B58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15" y="3781199"/>
            <a:ext cx="3081169" cy="30811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D8CF8-24B7-840A-3C37-FDC06C0E5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52399"/>
            <a:ext cx="5215467" cy="5215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6B85F55-A4D9-E48D-34D8-8074A136BB3E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аня не дружить з ми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ками.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F05FB8-0898-583E-2E89-C91BC257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9" y="152399"/>
            <a:ext cx="5169385" cy="51693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9D7CAE8-44FD-5897-CB2E-6D6504113497}"/>
              </a:ext>
            </a:extLst>
          </p:cNvPr>
          <p:cNvSpPr/>
          <p:nvPr/>
        </p:nvSpPr>
        <p:spPr>
          <a:xfrm>
            <a:off x="1166221" y="5541619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ці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завжди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вдається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втекти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ані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9A68DF-0B81-8E5F-4C0A-A68CC867D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9" y="152398"/>
            <a:ext cx="5215467" cy="5215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F7F4509-F537-FEC1-56C3-A186CFAB714E}"/>
              </a:ext>
            </a:extLst>
          </p:cNvPr>
          <p:cNvSpPr/>
          <p:nvPr/>
        </p:nvSpPr>
        <p:spPr>
          <a:xfrm>
            <a:off x="1140064" y="5522666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аня заснула, а ми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вий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погуляти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B52E32-853B-5E91-FF26-214A25E6C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17" y="152397"/>
            <a:ext cx="5284656" cy="5284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5680930-20B4-D79C-9072-C07890FD6EB9}"/>
              </a:ext>
            </a:extLst>
          </p:cNvPr>
          <p:cNvSpPr/>
          <p:nvPr/>
        </p:nvSpPr>
        <p:spPr>
          <a:xfrm>
            <a:off x="1046603" y="5549899"/>
            <a:ext cx="7672975" cy="13377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побачила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молоко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ані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вирі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ила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випити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896D6B-29FC-1B38-8C73-FC25C40B21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10" y="159103"/>
            <a:ext cx="5244620" cy="52446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F00BDAB-4ED3-170D-A6F3-011F1DA02D4D}"/>
              </a:ext>
            </a:extLst>
          </p:cNvPr>
          <p:cNvSpPr/>
          <p:nvPr/>
        </p:nvSpPr>
        <p:spPr>
          <a:xfrm>
            <a:off x="1108828" y="5613400"/>
            <a:ext cx="7518640" cy="124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узяла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соломинку й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випила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все молоко.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0B29462-414C-FC38-B109-C834556D8A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9" y="205073"/>
            <a:ext cx="5192426" cy="51924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24D6033-D5DF-04CE-2B45-CD04E4199B0B}"/>
              </a:ext>
            </a:extLst>
          </p:cNvPr>
          <p:cNvSpPr/>
          <p:nvPr/>
        </p:nvSpPr>
        <p:spPr>
          <a:xfrm>
            <a:off x="1080197" y="5640633"/>
            <a:ext cx="7518640" cy="1185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Кі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прокинулася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, а миска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порожня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6064DA2-8B84-8118-AF01-6A035EADA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05" y="228114"/>
            <a:ext cx="5192425" cy="51924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F62E4DD-9A97-5C27-3405-F3DC0DDB771A}"/>
              </a:ext>
            </a:extLst>
          </p:cNvPr>
          <p:cNvSpPr/>
          <p:nvPr/>
        </p:nvSpPr>
        <p:spPr>
          <a:xfrm>
            <a:off x="1166221" y="5581365"/>
            <a:ext cx="7518640" cy="124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3200" b="1" dirty="0" err="1">
                <a:latin typeface="Arial"/>
                <a:cs typeface="Arial"/>
              </a:rPr>
              <a:t>Кі</a:t>
            </a:r>
            <a:r>
              <a:rPr lang="ru-RU" sz="3200" b="1" dirty="0" err="1">
                <a:solidFill>
                  <a:srgbClr val="FF0000"/>
                </a:solidFill>
                <a:latin typeface="Arial"/>
                <a:cs typeface="Arial"/>
              </a:rPr>
              <a:t>ш</a:t>
            </a:r>
            <a:r>
              <a:rPr lang="ru-RU" sz="3200" b="1" dirty="0" err="1">
                <a:latin typeface="Arial"/>
                <a:cs typeface="Arial"/>
              </a:rPr>
              <a:t>ка</a:t>
            </a:r>
            <a:r>
              <a:rPr lang="ru-RU" sz="3200" b="1" dirty="0">
                <a:latin typeface="Arial"/>
                <a:cs typeface="Arial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/>
                <a:cs typeface="Arial"/>
              </a:rPr>
              <a:t>Ш</a:t>
            </a:r>
            <a:r>
              <a:rPr lang="ru-RU" sz="3200" b="1" dirty="0">
                <a:latin typeface="Arial"/>
                <a:cs typeface="Arial"/>
              </a:rPr>
              <a:t>аня </a:t>
            </a:r>
            <a:r>
              <a:rPr lang="ru-RU" sz="3200" b="1" dirty="0" err="1">
                <a:latin typeface="Arial"/>
                <a:cs typeface="Arial"/>
              </a:rPr>
              <a:t>знову</a:t>
            </a:r>
            <a:r>
              <a:rPr lang="ru-RU" sz="3200" b="1" dirty="0">
                <a:latin typeface="Arial"/>
                <a:cs typeface="Arial"/>
              </a:rPr>
              <a:t> </a:t>
            </a:r>
            <a:r>
              <a:rPr lang="ru-RU" sz="3200" b="1" dirty="0" err="1">
                <a:latin typeface="Arial"/>
                <a:cs typeface="Arial"/>
              </a:rPr>
              <a:t>ганяється</a:t>
            </a:r>
            <a:r>
              <a:rPr lang="ru-RU" sz="3200" b="1" dirty="0">
                <a:latin typeface="Arial"/>
                <a:cs typeface="Arial"/>
              </a:rPr>
              <a:t> за </a:t>
            </a:r>
            <a:r>
              <a:rPr lang="ru-RU" sz="3200" b="1">
                <a:latin typeface="Arial"/>
                <a:cs typeface="Arial"/>
              </a:rPr>
              <a:t>ми</a:t>
            </a:r>
            <a:r>
              <a:rPr lang="ru-RU" sz="3200" b="1">
                <a:solidFill>
                  <a:srgbClr val="FF0000"/>
                </a:solidFill>
                <a:latin typeface="Arial"/>
                <a:cs typeface="Arial"/>
              </a:rPr>
              <a:t>ш</a:t>
            </a:r>
            <a:r>
              <a:rPr lang="ru-RU" sz="3200" b="1">
                <a:latin typeface="Arial"/>
                <a:cs typeface="Arial"/>
              </a:rPr>
              <a:t>кою.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A7FFDFB-3FA7-9B56-46E4-2494DB6A27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386" y="219835"/>
            <a:ext cx="2012399" cy="201239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DB9-A47E-DAF1-CAF5-06E0342F96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0577" y="203321"/>
            <a:ext cx="2017571" cy="20175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3D8571-14FE-A08D-8307-BE566386F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3116" y="219835"/>
            <a:ext cx="2033908" cy="20339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0CB556F-2393-5106-CA7B-0317FEEBA7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1099" y="249469"/>
            <a:ext cx="2033908" cy="20339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579E416-32E4-BAE6-1236-864065556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5839" y="2121621"/>
            <a:ext cx="2066313" cy="206858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76F90F2-6650-F809-36B5-0585780D83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8140" y="2095622"/>
            <a:ext cx="2033909" cy="20361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DC518A5-9391-3CF5-1C91-464D084B67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2048" y="2121621"/>
            <a:ext cx="2058419" cy="20561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E4E2686-8C4A-01B1-A840-2C42CCFB2F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" y="152397"/>
            <a:ext cx="931676" cy="93167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17B52D-A001-CDD4-0D9F-1E94CB1A1C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52" y="1351463"/>
            <a:ext cx="3481289" cy="35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2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11F9BA-EFC3-45C3-89CA-886B12D00FE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15ABB77-58AF-4B93-B40D-C2D19859C8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CE5A6B-0E8F-4A78-B627-DA9D416542AD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57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2025-12-13T13:37:20Z</dcterms:created>
  <dcterms:modified xsi:type="dcterms:W3CDTF">2026-03-04T08:03:59Z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