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61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859C3-7B66-3802-0987-D5A9B8AC0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270B1B-8C9B-84C3-CE89-041BD6195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18DF1-66C5-6C40-829A-48A5CB42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1CEA5-1DD2-F473-6674-C8DC304C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A8734-5676-7EA7-3549-4F16BCD3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87976-38C8-D1AD-EC48-CC11108E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0A87C0-E19C-8F1F-8739-7440D6DB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0D467-7973-F907-468A-3B8BE662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4B9E64-8D65-49A8-1FF7-4061E6E0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C260B-718E-F944-F3B4-0CC68652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5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A29833-7F9A-5DE4-1358-7B7109BC9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AB0512-82BA-B5EF-6779-7D6717826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573D6-5520-5638-D893-5FA4ECD9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0F869-973B-CC4D-02E9-65E199EE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45CD8-D09C-D5BD-5FB2-A3C6A3F9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2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60188-CC6F-D4CE-F7E4-07736A5A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FC252-6E54-1077-981C-59D1D4438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8DE45-4774-D3AC-4BE3-83BE1C0D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D58F7-0A5C-11F1-8C36-95EE9FDD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F08B0-BB0B-C61E-9900-13E98693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F0A7-18F2-BA4B-D667-2CE6DFE3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A6BE0-2D5D-1FD6-2EA5-36E9FD021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1E218-97C1-69AA-C109-40C576B1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B7804-A180-1D7F-B5FE-54F7F0CE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2E0CD-ACFB-9F45-8894-90D5E9E3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1420D-1323-7C71-204F-2F3223BF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3BAA3-7484-6FA2-FEBB-3FAA5A08D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9D732-19DE-D194-27FF-8D458D38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A8C409-5608-A533-604A-4B4E9947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60FF5C-21AA-FE3F-EA24-0AEB4416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F30BE-046C-92C3-CDEA-A1E8417A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2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64EA9-FBD8-25BD-FB10-C3DB2CF2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CC8AA-1E27-D09C-4783-FC5CB0E21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49EDD4-DC76-F5BD-67B9-9E4F387D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661BE8-32BA-8473-13A6-C6BC36FD9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9BCB71-94A7-FA82-7EC6-C93982023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ABB1A9-35E0-E938-9327-C16C4B83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3BED20-2749-EB31-893B-60E3AB98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B858B2-CE5E-ADEF-775A-88349286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8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4ABBB-37B1-3257-A5AB-F72ACC9D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69A908-6843-B292-4348-70BB58DF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A42222-7B01-6675-D0EF-8447EE71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6401C-3C71-9F50-4EE1-418D143D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4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952A37-4ABE-0C30-5D29-BD6A47D8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8A6C1A-AAA7-C49E-8E39-3A3E86B7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94B870-B5B8-2B5C-0A96-9081C008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1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EC1E3-3611-0DED-B870-74F278EC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BCB4A-C7AE-6B0B-EF83-E751A3DE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50E44E-91EA-F973-6C40-1D1106175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48A967-F4B3-214E-8A6C-BBB48547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9F3FD-72EF-5A6E-823A-54CFEE3D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068CDB-AC7A-134C-EBCB-C8286EE2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1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0D30B-D4CE-2024-3D38-36BD4040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A886AF-3417-A9A3-30A1-0D8C99408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7C9E2E-627D-5608-6482-1A153391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5D183F-331D-8989-3AAB-0AA13531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BA2959-5285-C380-01E7-D50F06D6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24958-6788-EE7D-927B-663C0BF4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7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90901-6FFB-8A7D-CF0F-B589039D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FB108-DA5B-F407-95F4-4D39F61E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956CE-BAD7-8A65-9888-D1A26A70F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36DB5-FACA-544C-1807-2EA5D35F2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FF4B7-E06A-0695-3DD7-4AE9386E7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5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D2AA7C-5FD4-08F9-20B6-373D33AA3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25"/>
            <a:ext cx="12192000" cy="696685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B0C31C-89BF-48CC-BB03-D6BB491DEBCD}"/>
              </a:ext>
            </a:extLst>
          </p:cNvPr>
          <p:cNvSpPr/>
          <p:nvPr/>
        </p:nvSpPr>
        <p:spPr>
          <a:xfrm>
            <a:off x="4950579" y="287867"/>
            <a:ext cx="3422954" cy="3328291"/>
          </a:xfrm>
          <a:custGeom>
            <a:avLst/>
            <a:gdLst>
              <a:gd name="csX0" fmla="*/ 0 w 3422954"/>
              <a:gd name="csY0" fmla="*/ 0 h 3328291"/>
              <a:gd name="csX1" fmla="*/ 604722 w 3422954"/>
              <a:gd name="csY1" fmla="*/ 0 h 3328291"/>
              <a:gd name="csX2" fmla="*/ 1243673 w 3422954"/>
              <a:gd name="csY2" fmla="*/ 0 h 3328291"/>
              <a:gd name="csX3" fmla="*/ 1711477 w 3422954"/>
              <a:gd name="csY3" fmla="*/ 0 h 3328291"/>
              <a:gd name="csX4" fmla="*/ 2350428 w 3422954"/>
              <a:gd name="csY4" fmla="*/ 0 h 3328291"/>
              <a:gd name="csX5" fmla="*/ 2852462 w 3422954"/>
              <a:gd name="csY5" fmla="*/ 0 h 3328291"/>
              <a:gd name="csX6" fmla="*/ 3422954 w 3422954"/>
              <a:gd name="csY6" fmla="*/ 0 h 3328291"/>
              <a:gd name="csX7" fmla="*/ 3422954 w 3422954"/>
              <a:gd name="csY7" fmla="*/ 488149 h 3328291"/>
              <a:gd name="csX8" fmla="*/ 3422954 w 3422954"/>
              <a:gd name="csY8" fmla="*/ 943016 h 3328291"/>
              <a:gd name="csX9" fmla="*/ 3422954 w 3422954"/>
              <a:gd name="csY9" fmla="*/ 1564297 h 3328291"/>
              <a:gd name="csX10" fmla="*/ 3422954 w 3422954"/>
              <a:gd name="csY10" fmla="*/ 2185578 h 3328291"/>
              <a:gd name="csX11" fmla="*/ 3422954 w 3422954"/>
              <a:gd name="csY11" fmla="*/ 2740293 h 3328291"/>
              <a:gd name="csX12" fmla="*/ 3422954 w 3422954"/>
              <a:gd name="csY12" fmla="*/ 3328291 h 3328291"/>
              <a:gd name="csX13" fmla="*/ 2886691 w 3422954"/>
              <a:gd name="csY13" fmla="*/ 3328291 h 3328291"/>
              <a:gd name="csX14" fmla="*/ 2384658 w 3422954"/>
              <a:gd name="csY14" fmla="*/ 3328291 h 3328291"/>
              <a:gd name="csX15" fmla="*/ 1779936 w 3422954"/>
              <a:gd name="csY15" fmla="*/ 3328291 h 3328291"/>
              <a:gd name="csX16" fmla="*/ 1277903 w 3422954"/>
              <a:gd name="csY16" fmla="*/ 3328291 h 3328291"/>
              <a:gd name="csX17" fmla="*/ 741640 w 3422954"/>
              <a:gd name="csY17" fmla="*/ 3328291 h 3328291"/>
              <a:gd name="csX18" fmla="*/ 0 w 3422954"/>
              <a:gd name="csY18" fmla="*/ 3328291 h 3328291"/>
              <a:gd name="csX19" fmla="*/ 0 w 3422954"/>
              <a:gd name="csY19" fmla="*/ 2840142 h 3328291"/>
              <a:gd name="csX20" fmla="*/ 0 w 3422954"/>
              <a:gd name="csY20" fmla="*/ 2351992 h 3328291"/>
              <a:gd name="csX21" fmla="*/ 0 w 3422954"/>
              <a:gd name="csY21" fmla="*/ 1763994 h 3328291"/>
              <a:gd name="csX22" fmla="*/ 0 w 3422954"/>
              <a:gd name="csY22" fmla="*/ 1175996 h 3328291"/>
              <a:gd name="csX23" fmla="*/ 0 w 3422954"/>
              <a:gd name="csY23" fmla="*/ 721130 h 3328291"/>
              <a:gd name="csX24" fmla="*/ 0 w 3422954"/>
              <a:gd name="csY24" fmla="*/ 0 h 33282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3422954" h="3328291" fill="none" extrusionOk="0">
                <a:moveTo>
                  <a:pt x="0" y="0"/>
                </a:moveTo>
                <a:cubicBezTo>
                  <a:pt x="300866" y="-62660"/>
                  <a:pt x="313941" y="14471"/>
                  <a:pt x="604722" y="0"/>
                </a:cubicBezTo>
                <a:cubicBezTo>
                  <a:pt x="895503" y="-14471"/>
                  <a:pt x="1072842" y="54824"/>
                  <a:pt x="1243673" y="0"/>
                </a:cubicBezTo>
                <a:cubicBezTo>
                  <a:pt x="1414504" y="-54824"/>
                  <a:pt x="1610660" y="2484"/>
                  <a:pt x="1711477" y="0"/>
                </a:cubicBezTo>
                <a:cubicBezTo>
                  <a:pt x="1812294" y="-2484"/>
                  <a:pt x="2083426" y="6797"/>
                  <a:pt x="2350428" y="0"/>
                </a:cubicBezTo>
                <a:cubicBezTo>
                  <a:pt x="2617430" y="-6797"/>
                  <a:pt x="2680631" y="45185"/>
                  <a:pt x="2852462" y="0"/>
                </a:cubicBezTo>
                <a:cubicBezTo>
                  <a:pt x="3024293" y="-45185"/>
                  <a:pt x="3252847" y="34169"/>
                  <a:pt x="3422954" y="0"/>
                </a:cubicBezTo>
                <a:cubicBezTo>
                  <a:pt x="3423445" y="229203"/>
                  <a:pt x="3393963" y="348073"/>
                  <a:pt x="3422954" y="488149"/>
                </a:cubicBezTo>
                <a:cubicBezTo>
                  <a:pt x="3451945" y="628225"/>
                  <a:pt x="3403283" y="814062"/>
                  <a:pt x="3422954" y="943016"/>
                </a:cubicBezTo>
                <a:cubicBezTo>
                  <a:pt x="3442625" y="1071970"/>
                  <a:pt x="3369688" y="1379363"/>
                  <a:pt x="3422954" y="1564297"/>
                </a:cubicBezTo>
                <a:cubicBezTo>
                  <a:pt x="3476220" y="1749231"/>
                  <a:pt x="3366524" y="1984075"/>
                  <a:pt x="3422954" y="2185578"/>
                </a:cubicBezTo>
                <a:cubicBezTo>
                  <a:pt x="3479384" y="2387081"/>
                  <a:pt x="3389911" y="2620102"/>
                  <a:pt x="3422954" y="2740293"/>
                </a:cubicBezTo>
                <a:cubicBezTo>
                  <a:pt x="3455997" y="2860484"/>
                  <a:pt x="3407453" y="3090441"/>
                  <a:pt x="3422954" y="3328291"/>
                </a:cubicBezTo>
                <a:cubicBezTo>
                  <a:pt x="3161950" y="3378731"/>
                  <a:pt x="3062363" y="3267895"/>
                  <a:pt x="2886691" y="3328291"/>
                </a:cubicBezTo>
                <a:cubicBezTo>
                  <a:pt x="2711019" y="3388687"/>
                  <a:pt x="2492279" y="3294282"/>
                  <a:pt x="2384658" y="3328291"/>
                </a:cubicBezTo>
                <a:cubicBezTo>
                  <a:pt x="2277037" y="3362300"/>
                  <a:pt x="1947782" y="3274031"/>
                  <a:pt x="1779936" y="3328291"/>
                </a:cubicBezTo>
                <a:cubicBezTo>
                  <a:pt x="1612090" y="3382551"/>
                  <a:pt x="1509507" y="3273587"/>
                  <a:pt x="1277903" y="3328291"/>
                </a:cubicBezTo>
                <a:cubicBezTo>
                  <a:pt x="1046299" y="3382995"/>
                  <a:pt x="929338" y="3277307"/>
                  <a:pt x="741640" y="3328291"/>
                </a:cubicBezTo>
                <a:cubicBezTo>
                  <a:pt x="553942" y="3379275"/>
                  <a:pt x="304826" y="3302278"/>
                  <a:pt x="0" y="3328291"/>
                </a:cubicBezTo>
                <a:cubicBezTo>
                  <a:pt x="-7851" y="3189944"/>
                  <a:pt x="15192" y="3013587"/>
                  <a:pt x="0" y="2840142"/>
                </a:cubicBezTo>
                <a:cubicBezTo>
                  <a:pt x="-15192" y="2666697"/>
                  <a:pt x="42250" y="2498081"/>
                  <a:pt x="0" y="2351992"/>
                </a:cubicBezTo>
                <a:cubicBezTo>
                  <a:pt x="-42250" y="2205903"/>
                  <a:pt x="367" y="1885170"/>
                  <a:pt x="0" y="1763994"/>
                </a:cubicBezTo>
                <a:cubicBezTo>
                  <a:pt x="-367" y="1642818"/>
                  <a:pt x="61673" y="1428361"/>
                  <a:pt x="0" y="1175996"/>
                </a:cubicBezTo>
                <a:cubicBezTo>
                  <a:pt x="-61673" y="923631"/>
                  <a:pt x="6518" y="914043"/>
                  <a:pt x="0" y="721130"/>
                </a:cubicBezTo>
                <a:cubicBezTo>
                  <a:pt x="-6518" y="528217"/>
                  <a:pt x="46226" y="259408"/>
                  <a:pt x="0" y="0"/>
                </a:cubicBezTo>
                <a:close/>
              </a:path>
              <a:path w="3422954" h="3328291" stroke="0" extrusionOk="0">
                <a:moveTo>
                  <a:pt x="0" y="0"/>
                </a:moveTo>
                <a:cubicBezTo>
                  <a:pt x="300396" y="-5260"/>
                  <a:pt x="364113" y="70590"/>
                  <a:pt x="638951" y="0"/>
                </a:cubicBezTo>
                <a:cubicBezTo>
                  <a:pt x="913789" y="-70590"/>
                  <a:pt x="947916" y="6141"/>
                  <a:pt x="1243673" y="0"/>
                </a:cubicBezTo>
                <a:cubicBezTo>
                  <a:pt x="1539430" y="-6141"/>
                  <a:pt x="1673307" y="35995"/>
                  <a:pt x="1848395" y="0"/>
                </a:cubicBezTo>
                <a:cubicBezTo>
                  <a:pt x="2023483" y="-35995"/>
                  <a:pt x="2247440" y="14436"/>
                  <a:pt x="2418887" y="0"/>
                </a:cubicBezTo>
                <a:cubicBezTo>
                  <a:pt x="2590334" y="-14436"/>
                  <a:pt x="2727356" y="8692"/>
                  <a:pt x="2920921" y="0"/>
                </a:cubicBezTo>
                <a:cubicBezTo>
                  <a:pt x="3114486" y="-8692"/>
                  <a:pt x="3201637" y="55830"/>
                  <a:pt x="3422954" y="0"/>
                </a:cubicBezTo>
                <a:cubicBezTo>
                  <a:pt x="3458800" y="137288"/>
                  <a:pt x="3405304" y="371021"/>
                  <a:pt x="3422954" y="621281"/>
                </a:cubicBezTo>
                <a:cubicBezTo>
                  <a:pt x="3440604" y="871541"/>
                  <a:pt x="3354089" y="1064201"/>
                  <a:pt x="3422954" y="1209279"/>
                </a:cubicBezTo>
                <a:cubicBezTo>
                  <a:pt x="3491819" y="1354357"/>
                  <a:pt x="3399280" y="1552830"/>
                  <a:pt x="3422954" y="1664145"/>
                </a:cubicBezTo>
                <a:cubicBezTo>
                  <a:pt x="3446628" y="1775460"/>
                  <a:pt x="3406889" y="1952128"/>
                  <a:pt x="3422954" y="2185578"/>
                </a:cubicBezTo>
                <a:cubicBezTo>
                  <a:pt x="3439019" y="2419028"/>
                  <a:pt x="3365673" y="2523927"/>
                  <a:pt x="3422954" y="2707010"/>
                </a:cubicBezTo>
                <a:cubicBezTo>
                  <a:pt x="3480235" y="2890093"/>
                  <a:pt x="3375769" y="3184698"/>
                  <a:pt x="3422954" y="3328291"/>
                </a:cubicBezTo>
                <a:cubicBezTo>
                  <a:pt x="3210629" y="3334423"/>
                  <a:pt x="3187865" y="3277648"/>
                  <a:pt x="2955150" y="3328291"/>
                </a:cubicBezTo>
                <a:cubicBezTo>
                  <a:pt x="2722435" y="3378934"/>
                  <a:pt x="2554108" y="3316262"/>
                  <a:pt x="2384658" y="3328291"/>
                </a:cubicBezTo>
                <a:cubicBezTo>
                  <a:pt x="2215208" y="3340320"/>
                  <a:pt x="2067075" y="3314315"/>
                  <a:pt x="1916854" y="3328291"/>
                </a:cubicBezTo>
                <a:cubicBezTo>
                  <a:pt x="1766633" y="3342267"/>
                  <a:pt x="1453498" y="3327037"/>
                  <a:pt x="1312132" y="3328291"/>
                </a:cubicBezTo>
                <a:cubicBezTo>
                  <a:pt x="1170766" y="3329545"/>
                  <a:pt x="833828" y="3262004"/>
                  <a:pt x="707410" y="3328291"/>
                </a:cubicBezTo>
                <a:cubicBezTo>
                  <a:pt x="580992" y="3394578"/>
                  <a:pt x="338519" y="3255274"/>
                  <a:pt x="0" y="3328291"/>
                </a:cubicBezTo>
                <a:cubicBezTo>
                  <a:pt x="-65797" y="3144354"/>
                  <a:pt x="41431" y="2880757"/>
                  <a:pt x="0" y="2740293"/>
                </a:cubicBezTo>
                <a:cubicBezTo>
                  <a:pt x="-41431" y="2599829"/>
                  <a:pt x="52083" y="2420572"/>
                  <a:pt x="0" y="2252144"/>
                </a:cubicBezTo>
                <a:cubicBezTo>
                  <a:pt x="-52083" y="2083716"/>
                  <a:pt x="8475" y="1903826"/>
                  <a:pt x="0" y="1797277"/>
                </a:cubicBezTo>
                <a:cubicBezTo>
                  <a:pt x="-8475" y="1690728"/>
                  <a:pt x="28409" y="1444808"/>
                  <a:pt x="0" y="1309128"/>
                </a:cubicBezTo>
                <a:cubicBezTo>
                  <a:pt x="-28409" y="1173448"/>
                  <a:pt x="16593" y="923737"/>
                  <a:pt x="0" y="820978"/>
                </a:cubicBezTo>
                <a:cubicBezTo>
                  <a:pt x="-16593" y="718219"/>
                  <a:pt x="19536" y="217730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23143912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1E67B1-755D-B198-5258-DCFC59BBF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8" y="37573"/>
            <a:ext cx="3828853" cy="38288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B4A71-312C-6E26-AF2E-85F5EAEB0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898" y1="24902" x2="50000" y2="34082"/>
                        <a14:foregroundMark x1="50000" y1="34082" x2="50000" y2="34570"/>
                        <a14:foregroundMark x1="51855" y1="26270" x2="50977" y2="33008"/>
                        <a14:foregroundMark x1="53613" y1="25293" x2="53809" y2="35645"/>
                        <a14:foregroundMark x1="54102" y1="33984" x2="45117" y2="32715"/>
                        <a14:foregroundMark x1="45117" y1="32715" x2="44531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9" y="-386668"/>
            <a:ext cx="4664349" cy="4664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02684-A21C-28D8-500E-F7A61AC8F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99" y="3859836"/>
            <a:ext cx="2995989" cy="299598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29148EA-4E52-F9C0-21D2-F290018BB6D6}"/>
              </a:ext>
            </a:extLst>
          </p:cNvPr>
          <p:cNvSpPr/>
          <p:nvPr/>
        </p:nvSpPr>
        <p:spPr>
          <a:xfrm>
            <a:off x="2599270" y="3970867"/>
            <a:ext cx="4378960" cy="26924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A24FBF-139B-466C-56EE-22107A2C8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47" y="3830776"/>
            <a:ext cx="2306320" cy="2306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0352CB-019B-3532-14CC-3F7757358C61}"/>
              </a:ext>
            </a:extLst>
          </p:cNvPr>
          <p:cNvSpPr txBox="1"/>
          <p:nvPr/>
        </p:nvSpPr>
        <p:spPr>
          <a:xfrm>
            <a:off x="4047851" y="5936225"/>
            <a:ext cx="305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джип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73CBBB-1173-2A5E-5473-11628BE7E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67" y="3904897"/>
            <a:ext cx="2371661" cy="2387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AA5716-842C-14F5-2E0B-4FDF46BC20D6}"/>
              </a:ext>
            </a:extLst>
          </p:cNvPr>
          <p:cNvSpPr txBox="1"/>
          <p:nvPr/>
        </p:nvSpPr>
        <p:spPr>
          <a:xfrm>
            <a:off x="4207841" y="5923920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жук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A222F44-85D2-B4CB-2765-BEE2D1AD24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082" y="3872868"/>
            <a:ext cx="2343898" cy="23438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95B92A-79BC-622F-A4B7-3372B6C45ABA}"/>
              </a:ext>
            </a:extLst>
          </p:cNvPr>
          <p:cNvSpPr txBox="1"/>
          <p:nvPr/>
        </p:nvSpPr>
        <p:spPr>
          <a:xfrm>
            <a:off x="3161636" y="5949688"/>
            <a:ext cx="327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жайворонок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BD2FD9-B99A-7B19-1F9F-99AF8621EA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9834" y="3914079"/>
            <a:ext cx="2294545" cy="22945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F8B10C1-5EE0-0E05-83B3-308088EF4800}"/>
              </a:ext>
            </a:extLst>
          </p:cNvPr>
          <p:cNvSpPr txBox="1"/>
          <p:nvPr/>
        </p:nvSpPr>
        <p:spPr>
          <a:xfrm>
            <a:off x="3664227" y="5977549"/>
            <a:ext cx="26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пружина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576C848-C182-1B3F-0E68-3CED862296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51" y="4305275"/>
            <a:ext cx="1466710" cy="15206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135B57-AD5E-18BA-514C-54BAF2436148}"/>
              </a:ext>
            </a:extLst>
          </p:cNvPr>
          <p:cNvSpPr txBox="1"/>
          <p:nvPr/>
        </p:nvSpPr>
        <p:spPr>
          <a:xfrm>
            <a:off x="3898657" y="5963151"/>
            <a:ext cx="26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ножиці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78E3C99-EDD4-E4AE-84D3-53A6B9C00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56" y="3941398"/>
            <a:ext cx="2099730" cy="20997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253E784-EFC6-DC4F-2EA7-DD07002424E3}"/>
              </a:ext>
            </a:extLst>
          </p:cNvPr>
          <p:cNvSpPr txBox="1"/>
          <p:nvPr/>
        </p:nvSpPr>
        <p:spPr>
          <a:xfrm>
            <a:off x="4189894" y="5996927"/>
            <a:ext cx="218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їжак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FAB5FDB-E84F-69B0-3E1E-D232C0710A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270" y="4042375"/>
            <a:ext cx="2348121" cy="23481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49FB639-9426-7864-DEAB-EA651569F11A}"/>
              </a:ext>
            </a:extLst>
          </p:cNvPr>
          <p:cNvSpPr txBox="1"/>
          <p:nvPr/>
        </p:nvSpPr>
        <p:spPr>
          <a:xfrm>
            <a:off x="3773736" y="5976614"/>
            <a:ext cx="241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калюжа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5C43794-8DD9-4D0F-67AB-90FBE632B1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0820" y="4019303"/>
            <a:ext cx="1914945" cy="19149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7B31CB1-1963-4712-CEAD-1E3B2D15D6E4}"/>
              </a:ext>
            </a:extLst>
          </p:cNvPr>
          <p:cNvSpPr txBox="1"/>
          <p:nvPr/>
        </p:nvSpPr>
        <p:spPr>
          <a:xfrm>
            <a:off x="3995090" y="5924855"/>
            <a:ext cx="208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багаж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33E8E7-0D97-6D7F-8D62-3D176F3FE1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7552" y="4125218"/>
            <a:ext cx="1841707" cy="18417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38C8D79-529A-434E-A08E-0207188C127B}"/>
              </a:ext>
            </a:extLst>
          </p:cNvPr>
          <p:cNvSpPr txBox="1"/>
          <p:nvPr/>
        </p:nvSpPr>
        <p:spPr>
          <a:xfrm>
            <a:off x="4241516" y="6011784"/>
            <a:ext cx="305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9AB6A4B-09F2-2463-E558-10F9A044C8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739" y="4181537"/>
            <a:ext cx="1729394" cy="172939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963221C-3FFF-EEB1-E73F-149CD413ED7F}"/>
              </a:ext>
            </a:extLst>
          </p:cNvPr>
          <p:cNvSpPr txBox="1"/>
          <p:nvPr/>
        </p:nvSpPr>
        <p:spPr>
          <a:xfrm>
            <a:off x="5638800" y="30255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E789EE-9254-629B-E5A4-F8B1CC305F3B}"/>
              </a:ext>
            </a:extLst>
          </p:cNvPr>
          <p:cNvSpPr txBox="1"/>
          <p:nvPr/>
        </p:nvSpPr>
        <p:spPr>
          <a:xfrm>
            <a:off x="3764445" y="6023842"/>
            <a:ext cx="2752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жолудь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3A3888E-3B6A-575E-90C5-5EA2B6E088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" y="96021"/>
            <a:ext cx="915397" cy="83165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C3C1689-D222-CCC7-4379-A01224FAD3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19" y="3946430"/>
            <a:ext cx="2071323" cy="219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15313 -0.475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237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6588 -0.45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13985 -0.4497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14571 -0.456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14831 -0.437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-2189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4154 -0.4715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15729 -0.481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2409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15286 -0.436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15105 -0.4796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2398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15286 -0.4523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5287 -0.440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-2203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0185 L -0.15807 -0.437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69 L -0.14922 -0.4497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2252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14922 -0.43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15039 -0.4738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3704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5065 -0.45532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0.15989 -0.48704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2435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1569 -0.4368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15104 -0.4460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2315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1569 -0.475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8" grpId="1"/>
      <p:bldP spid="18" grpId="2"/>
      <p:bldP spid="21" grpId="0"/>
      <p:bldP spid="21" grpId="1"/>
      <p:bldP spid="21" grpId="2"/>
      <p:bldP spid="24" grpId="0"/>
      <p:bldP spid="24" grpId="1"/>
      <p:bldP spid="24" grpId="2"/>
      <p:bldP spid="27" grpId="0"/>
      <p:bldP spid="27" grpId="1"/>
      <p:bldP spid="27" grpId="2"/>
      <p:bldP spid="30" grpId="0"/>
      <p:bldP spid="30" grpId="1"/>
      <p:bldP spid="30" grpId="2"/>
      <p:bldP spid="33" grpId="0"/>
      <p:bldP spid="33" grpId="1"/>
      <p:bldP spid="33" grpId="2"/>
      <p:bldP spid="36" grpId="0"/>
      <p:bldP spid="36" grpId="1"/>
      <p:bldP spid="36" grpId="2"/>
      <p:bldP spid="39" grpId="0"/>
      <p:bldP spid="39" grpId="1"/>
      <p:bldP spid="39" grpId="2"/>
      <p:bldP spid="43" grpId="0"/>
      <p:bldP spid="43" grpId="1"/>
      <p:bldP spid="4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B8D468A-9C8D-4FEE-8FDF-0E8CCD96C8BA}"/>
</file>

<file path=customXml/itemProps2.xml><?xml version="1.0" encoding="utf-8"?>
<ds:datastoreItem xmlns:ds="http://schemas.openxmlformats.org/officeDocument/2006/customXml" ds:itemID="{6ED04D67-8D1A-4F97-B9C8-C15B0C1352BA}"/>
</file>

<file path=customXml/itemProps3.xml><?xml version="1.0" encoding="utf-8"?>
<ds:datastoreItem xmlns:ds="http://schemas.openxmlformats.org/officeDocument/2006/customXml" ds:itemID="{1C6D03FC-F7C2-447B-BDCF-757AC7A6889D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2025-12-11T20:12:26Z</dcterms:created>
  <dcterms:modified xsi:type="dcterms:W3CDTF">2025-12-15T20:44:16Z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