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965A2-1F2C-1DDE-00CA-14CB419AB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552847-DC39-20EA-63AB-D1EECCFE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D28A0-61D1-FCB0-D75A-BD270F4C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AEB5D-E3A6-2733-4430-74ECDBC6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928C1-8DAB-07F9-4B11-D0E0F2A2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3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1D6A8-560C-3DDB-DE52-1850C52B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54699F-6051-E616-A607-3CBF1FC3C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5E38C-19CC-D0EA-51B6-8FE0E812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54670B-FF99-2ECC-610A-AB1A2ED7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8714D-5F72-387D-A488-85181F3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7F8D0C-7B36-241F-5B7D-D9DB565A1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1DE893-EC34-9A88-FC40-929286F93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475FDC-ECDE-9CF3-2BC3-CC74C5F9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2EC7E-2D18-D70F-81A4-BACB567D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6A7F7-BA61-8861-5455-1E1CB76B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0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39DDC-3268-F6FB-00D1-3B8E10C5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5E077-D6C1-A92B-606C-28C04373E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4EB5D-9029-9FB2-F557-DEC76049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051166-D68E-BAC3-2AAC-3EDFB865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0A270B-FEFE-8121-919E-B8D4DDD9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8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FEA9C-693B-7F4E-36F4-DF32488D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5405B-81E6-7E81-732B-53811C7B2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CBF81-0C71-6742-8E6D-164D7B36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2CAF45-0B08-A0F5-D5B9-A9BB0AD0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27065-2E15-C736-F14F-065A9480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6106F-3B42-3DEF-4377-C0D0FB9F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ABB8C-3015-3ECE-4BEE-407C9AC07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79A56-2D44-17FF-7950-F6E1187B3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0669B5-B094-4D25-58EB-9F263656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7EB95-0523-F358-564B-1DEB2A5F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884D3-0D3E-D2EC-0325-73EFCDA5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12A7B-B7F9-0BD8-5F1C-F5B8F5AA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E9675-15D8-1643-CC9F-56C576DE2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D249D4-89BB-DAB4-1843-1315C1E21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E81E09-045F-C261-442C-C07E8E628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CAB618-E5A7-4F9C-317E-02633AC8A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F805E8-A766-EA67-9C50-C9DA8A40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F59B57-9DCA-2D2C-A971-F5FA8370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2C504B-0E49-87AF-5006-E710F46E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4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E3689-E82C-E76C-B407-39980230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17499F-2DF3-1F8C-91C5-16A69134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93BC5A-432D-DAC1-D382-0FFD52A5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65E1CB-CFA8-080D-0D7A-DC826D08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1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675FA0-AE4D-A54B-F658-407FCB2D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04F736-A3BD-C212-C205-2DC20685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B130EA-E96E-275F-E556-4A60F21E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6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39EBF-69BB-19C8-4C84-717703FC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A9B69-C1CF-2814-9EC8-F251F2B7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A153EB-155C-5F83-6EBB-3782EA347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CC3ED-E9D9-0751-8AA0-BF330D15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4868BA-BF0B-75AE-F278-F5633356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830A9-901E-6280-20FF-2B96B092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3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FA47F-D626-AB8C-B2D7-FAD0A6DC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9D77E6-55DE-38D5-FE67-4A6672347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0BB675-7BFB-853F-7618-B59CB5814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C61DAD-8861-0EA9-D873-23981BFF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921AD-7E97-B072-3D34-3B2F78B5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78A447-0B2B-29BB-F13D-CDBCEEC4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838F9-011B-F3B0-5222-36486672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6153C-3F74-6A68-CDA7-EBB9599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0B66B-FAB8-D057-3050-60491FB16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B78A-F13C-483C-88D9-B6DB0B7E5B66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F2A54-0C88-D6B7-403B-B6136633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F0CA3-114A-AA0E-4A8C-7087D6EC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98A2B0-8AE1-A536-FFAC-D0FCDF97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533"/>
            <a:ext cx="12192000" cy="7167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80C04-707D-718B-62F7-9636BDEB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67" y="3657599"/>
            <a:ext cx="3056467" cy="30564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68FDBD-ACBC-84A8-E11C-DFB09D1FE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8" y="261904"/>
            <a:ext cx="5331882" cy="5331882"/>
          </a:xfrm>
          <a:prstGeom prst="round2DiagRect">
            <a:avLst>
              <a:gd name="adj1" fmla="val 16667"/>
              <a:gd name="adj2" fmla="val 21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7E972FA-B80B-CAF5-91F2-D2676B0C3187}"/>
              </a:ext>
            </a:extLst>
          </p:cNvPr>
          <p:cNvSpPr/>
          <p:nvPr/>
        </p:nvSpPr>
        <p:spPr>
          <a:xfrm>
            <a:off x="941493" y="5801360"/>
            <a:ext cx="7676033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Вранці Сашка розбудило сонце.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E5275D-63EC-9059-20F4-578085E23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91" y="267619"/>
            <a:ext cx="5320452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3325C87-0DE3-4F1B-3C73-9EF206EF61F3}"/>
              </a:ext>
            </a:extLst>
          </p:cNvPr>
          <p:cNvSpPr/>
          <p:nvPr/>
        </p:nvSpPr>
        <p:spPr>
          <a:xfrm>
            <a:off x="1035549" y="5783862"/>
            <a:ext cx="7487920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Сашко чистить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зуби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1E70DD-1691-3D61-29EC-66A7C342F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61904"/>
            <a:ext cx="5320452" cy="5320452"/>
          </a:xfrm>
          <a:prstGeom prst="round2DiagRect">
            <a:avLst>
              <a:gd name="adj1" fmla="val 16667"/>
              <a:gd name="adj2" fmla="val 340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43922EA-DAE6-A63B-0DAE-AA866F0415BB}"/>
              </a:ext>
            </a:extLst>
          </p:cNvPr>
          <p:cNvSpPr/>
          <p:nvPr/>
        </p:nvSpPr>
        <p:spPr>
          <a:xfrm>
            <a:off x="1035549" y="5781320"/>
            <a:ext cx="7487920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Сашко робить зарядку.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26815E-73E4-5340-C04D-90E552BD1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61904"/>
            <a:ext cx="5320452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E102317-77B8-8F66-7B7D-9C757136CFDF}"/>
              </a:ext>
            </a:extLst>
          </p:cNvPr>
          <p:cNvSpPr/>
          <p:nvPr/>
        </p:nvSpPr>
        <p:spPr>
          <a:xfrm>
            <a:off x="1007957" y="5797247"/>
            <a:ext cx="7487920" cy="901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Потім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Сашко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r>
              <a:rPr lang="ru-RU" dirty="0"/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7B9084-5C50-9F08-5A23-8DD033FC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1" y="163974"/>
            <a:ext cx="5386915" cy="5386915"/>
          </a:xfrm>
          <a:prstGeom prst="round2DiagRect">
            <a:avLst>
              <a:gd name="adj1" fmla="val 16667"/>
              <a:gd name="adj2" fmla="val 94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591AB63-7D1D-2D02-9AD0-25ADFAE2E3B0}"/>
              </a:ext>
            </a:extLst>
          </p:cNvPr>
          <p:cNvSpPr/>
          <p:nvPr/>
        </p:nvSpPr>
        <p:spPr>
          <a:xfrm>
            <a:off x="1007957" y="5709353"/>
            <a:ext cx="7487920" cy="105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обіду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Сашко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грає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у футбол.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A60C31-D47E-D1F2-EDC7-D9B863EC1A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5925" r="7768" b="11704"/>
          <a:stretch>
            <a:fillRect/>
          </a:stretch>
        </p:blipFill>
        <p:spPr>
          <a:xfrm>
            <a:off x="2060153" y="197205"/>
            <a:ext cx="5416743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85EBC7C-3E5B-1551-B5EC-130DCE02CECE}"/>
              </a:ext>
            </a:extLst>
          </p:cNvPr>
          <p:cNvSpPr/>
          <p:nvPr/>
        </p:nvSpPr>
        <p:spPr>
          <a:xfrm>
            <a:off x="1007149" y="5740823"/>
            <a:ext cx="7487920" cy="1033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Пізніше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Сашко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вечеряє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усією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сім’єю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426D2BF-E170-DE72-866E-C10AB082F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06" y="183111"/>
            <a:ext cx="5416743" cy="541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B343796-1BA5-C1E4-DFF0-C285EC2A50DC}"/>
              </a:ext>
            </a:extLst>
          </p:cNvPr>
          <p:cNvSpPr/>
          <p:nvPr/>
        </p:nvSpPr>
        <p:spPr>
          <a:xfrm>
            <a:off x="1006341" y="5825561"/>
            <a:ext cx="7487920" cy="901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Коли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настає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ніч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, Сашко 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лягає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спати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507B017-9012-7E1C-20FC-E67348037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34290"/>
            <a:ext cx="945501" cy="8181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2DD0B5-481B-947F-F0BF-E815223CC3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32" y="267336"/>
            <a:ext cx="5092927" cy="51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7" grpId="0" animBg="1"/>
      <p:bldP spid="27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DA6D364-D79E-4B17-A942-9B3BEE5AC23F}"/>
</file>

<file path=customXml/itemProps2.xml><?xml version="1.0" encoding="utf-8"?>
<ds:datastoreItem xmlns:ds="http://schemas.openxmlformats.org/officeDocument/2006/customXml" ds:itemID="{5C094079-C317-4234-96C9-64B6264BD499}"/>
</file>

<file path=customXml/itemProps3.xml><?xml version="1.0" encoding="utf-8"?>
<ds:datastoreItem xmlns:ds="http://schemas.openxmlformats.org/officeDocument/2006/customXml" ds:itemID="{7FC2A26E-86BA-4186-B19E-4317EC923C56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2025-12-12T22:13:53Z</dcterms:created>
  <dcterms:modified xsi:type="dcterms:W3CDTF">2025-12-15T20:23:15Z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