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341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F3391-AB40-564D-17EB-B466E1DFB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B4E3C4-4BD3-3CC2-BDAA-559A72DCD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96C4E-0142-AA41-5F04-DC36740D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F8106D-4380-DEA4-FC8E-A4B556A95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9C376-0F79-3D16-180B-76D17946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2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14863-E540-2E83-6AE6-450DB2AD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BA0451-FEC9-82C0-B73C-9CDD7B206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77630-9934-1C57-EB26-6B12E844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4F6DC-41AE-DBE2-5499-B5175232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8D781E-3A37-37F2-2EE1-4287EB51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5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0A5B43-6A27-A14B-430A-E0AA64005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2A1085-3AE5-C1D5-5FAB-D96550AC9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264AB-FA5C-5CE0-79C0-8DD70E5A0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0DD115-96DD-ECA0-D22D-4843ED2B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48BDAE-252D-90AB-DA98-90FC8D56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15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C131D-F4D7-D852-A523-517A5763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06716-6A12-33BE-DDAC-0EDCCFFA7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AFE20-8B8B-3154-C705-D7890DD8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E20DE8-605D-79AE-3728-47AF626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E40ADE-4D1A-376B-3EB5-7817BA89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1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6F6F3-588C-CA22-67D7-6A4419FC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1AB38C-40F1-E92F-51CB-8F7F1CC8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14906-EC3D-C7A0-E5B3-E63F8385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8374B-4C6D-C7D2-FECD-E32E5B7E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8D1A5-BBCB-B6E7-9344-7AF06A73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1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BABE0-D76D-C865-BB39-C4D90C23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79565-AB4F-4A68-A21B-307EC41A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523DFC-7B97-D341-20D7-90E3E484E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BFBCFE-0A59-E92C-D29C-AF3AAE73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393E11-8FAB-E968-839C-A1C53C61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387367-18FF-7B4A-C006-1C5AD114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5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7BAFC-3720-B3A3-8D6D-54385F2E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2CFDC-E479-98E8-D098-3310A38A9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0C92A7-4D98-6506-2219-78AF9B689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6A3922-9EEB-722A-BF22-E8A85F8F2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D1079A-626B-3B75-9ABD-5FA832C97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70F012-6CCD-B027-83ED-3BC39D0F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4B4EB-1A8A-8044-E2EE-E963FF3F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E1ABAD-69D9-1286-69F0-B0E7505E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4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C3DA6-D137-07B8-D4FE-886A9A03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33E09-08BB-648B-D2EB-3296978A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5A84D0-426F-5F7A-BBE1-F23F7487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999049-15F5-DD5F-4797-F36C5542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9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CFC313-451D-70FE-50D0-86D1F2DE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408391-ACFC-0EE1-134E-A5CABBA3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1E1F88-ACFD-34DD-87BB-E61000A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2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0752A-CA38-B435-A336-EF8CF429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45D48-19B9-3110-71EB-7C6650318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9620C-16D6-344F-1436-8CF5AA420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730745-ABD5-C019-A0D8-41D106BB5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DF01CA-A360-6647-BC00-C8C989CC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81C34-EADB-1ED2-8A1E-E9F6D708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30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D4D77-6A7A-04D4-5BC2-3A7F34CF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D7CFBF-D660-CC3D-152E-98026BBA0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C70D83-79A8-E04A-212A-E3D83FE54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A69CF8-DD37-CF52-9C9E-8CDAA6D2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1D9C6D-82C8-472D-E92D-39ABB6DF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C2079-2E34-8358-F87C-BD4D90F6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985B8-E027-5B9E-BFB4-974DF021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713289-0D68-927F-58FF-2014F44F3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DBE9F-EAF1-3A9F-F7B9-1EEF09022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FCDF1-451D-44C7-B670-22BD115E592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00B7C-A8B8-3C38-BB69-AEDD4664F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147E6-19F5-556D-D1B7-898B2D3D5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7D0CA-47B2-4613-A6A2-4C2D35533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8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2A4D8-1BFF-932D-5B50-AF07FB8AD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7" y="0"/>
            <a:ext cx="12697842" cy="71163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E66905-8D8B-6380-1426-98B0C495B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8" y="3822839"/>
            <a:ext cx="3022600" cy="3022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05F2FF-EF65-4803-C68B-61579D999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270" y1="33203" x2="27441" y2="48047"/>
                        <a14:foregroundMark x1="29590" y1="22754" x2="45703" y2="22754"/>
                        <a14:foregroundMark x1="26660" y1="24316" x2="26270" y2="32129"/>
                        <a14:foregroundMark x1="26465" y1="61035" x2="27246" y2="73047"/>
                        <a14:foregroundMark x1="27246" y1="73047" x2="27148" y2="73438"/>
                        <a14:foregroundMark x1="33984" y1="78516" x2="44043" y2="78711"/>
                        <a14:foregroundMark x1="26465" y1="47754" x2="28320" y2="57813"/>
                        <a14:foregroundMark x1="28320" y1="57813" x2="28320" y2="58105"/>
                        <a14:foregroundMark x1="27734" y1="21387" x2="25781" y2="23340"/>
                        <a14:foregroundMark x1="31543" y1="21191" x2="69434" y2="22754"/>
                        <a14:foregroundMark x1="71191" y1="23047" x2="72754" y2="31738"/>
                        <a14:foregroundMark x1="72754" y1="31738" x2="71191" y2="52832"/>
                        <a14:foregroundMark x1="72266" y1="57813" x2="70605" y2="74609"/>
                        <a14:foregroundMark x1="70605" y1="77344" x2="44043" y2="7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89" y="-1128890"/>
            <a:ext cx="8102600" cy="810260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C80F8BC-34C1-6080-BCDE-FC0145C37050}"/>
              </a:ext>
            </a:extLst>
          </p:cNvPr>
          <p:cNvGrpSpPr/>
          <p:nvPr/>
        </p:nvGrpSpPr>
        <p:grpSpPr>
          <a:xfrm>
            <a:off x="2739774" y="5610347"/>
            <a:ext cx="8421512" cy="970844"/>
            <a:chOff x="2720622" y="5520267"/>
            <a:chExt cx="8421512" cy="970844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8E1353A-6142-EC14-1B58-02FF43AE953F}"/>
                </a:ext>
              </a:extLst>
            </p:cNvPr>
            <p:cNvSpPr/>
            <p:nvPr/>
          </p:nvSpPr>
          <p:spPr>
            <a:xfrm>
              <a:off x="2720622" y="5520267"/>
              <a:ext cx="5159022" cy="970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C3BF3-BFB8-27B2-F7AE-F85D419BEAF4}"/>
                </a:ext>
              </a:extLst>
            </p:cNvPr>
            <p:cNvSpPr txBox="1"/>
            <p:nvPr/>
          </p:nvSpPr>
          <p:spPr>
            <a:xfrm>
              <a:off x="2935111" y="5610578"/>
              <a:ext cx="82070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Жанни</a:t>
              </a:r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піжама</a:t>
              </a:r>
              <a:endParaRPr lang="ru-RU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5B135EE-8D10-33D3-8FCD-4B6ADA762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84" y1="39182" x2="26270" y2="43652"/>
                        <a14:foregroundMark x1="12685" y1="53950" x2="12611" y2="54773"/>
                        <a14:foregroundMark x1="12797" y1="76397" x2="12772" y2="76940"/>
                        <a14:foregroundMark x1="69344" y1="11749" x2="68819" y2="11755"/>
                        <a14:foregroundMark x1="38923" y1="87358" x2="40430" y2="87109"/>
                        <a14:foregroundMark x1="86627" y1="81699" x2="86645" y2="82075"/>
                        <a14:foregroundMark x1="25293" y1="36078" x2="25293" y2="36426"/>
                        <a14:foregroundMark x1="24609" y1="40332" x2="24316" y2="52148"/>
                        <a14:foregroundMark x1="24316" y1="29102" x2="24902" y2="36035"/>
                        <a14:foregroundMark x1="23730" y1="23047" x2="24707" y2="41602"/>
                        <a14:foregroundMark x1="24707" y1="41602" x2="25195" y2="40332"/>
                        <a14:foregroundMark x1="24609" y1="20703" x2="24023" y2="24121"/>
                        <a14:foregroundMark x1="24023" y1="19238" x2="43066" y2="20117"/>
                        <a14:foregroundMark x1="37012" y1="19531" x2="61621" y2="20410"/>
                        <a14:foregroundMark x1="26074" y1="19824" x2="24316" y2="22754"/>
                        <a14:foregroundMark x1="60156" y1="19824" x2="68945" y2="18945"/>
                        <a14:foregroundMark x1="68945" y1="18945" x2="75391" y2="23633"/>
                        <a14:foregroundMark x1="75391" y1="23633" x2="75293" y2="33105"/>
                        <a14:foregroundMark x1="75293" y1="33105" x2="75195" y2="33398"/>
                        <a14:foregroundMark x1="74902" y1="68652" x2="75195" y2="81348"/>
                        <a14:foregroundMark x1="65625" y1="81348" x2="76270" y2="80469"/>
                        <a14:foregroundMark x1="76270" y1="80469" x2="76563" y2="80469"/>
                        <a14:foregroundMark x1="67383" y1="80176" x2="48828" y2="81055"/>
                        <a14:foregroundMark x1="25195" y1="50781" x2="24902" y2="63477"/>
                        <a14:foregroundMark x1="25195" y1="62891" x2="24121" y2="73730"/>
                        <a14:foregroundMark x1="24121" y1="73730" x2="28125" y2="80859"/>
                        <a14:foregroundMark x1="28125" y1="80859" x2="41797" y2="81348"/>
                        <a14:foregroundMark x1="41797" y1="81348" x2="51758" y2="80469"/>
                        <a14:backgroundMark x1="12012" y1="11523" x2="11621" y2="16504"/>
                        <a14:backgroundMark x1="19141" y1="19824" x2="20020" y2="35449"/>
                        <a14:backgroundMark x1="25650" y1="17525" x2="43652" y2="16602"/>
                        <a14:backgroundMark x1="20801" y1="17773" x2="25130" y2="17551"/>
                        <a14:backgroundMark x1="20020" y1="12891" x2="13379" y2="39746"/>
                        <a14:backgroundMark x1="13379" y1="39746" x2="13379" y2="39746"/>
                        <a14:backgroundMark x1="18848" y1="10547" x2="12500" y2="36035"/>
                        <a14:backgroundMark x1="16211" y1="33984" x2="14746" y2="76465"/>
                        <a14:backgroundMark x1="20801" y1="41211" x2="19727" y2="75293"/>
                        <a14:backgroundMark x1="20020" y1="76465" x2="21387" y2="89746"/>
                        <a14:backgroundMark x1="16211" y1="74414" x2="16504" y2="87988"/>
                        <a14:backgroundMark x1="16504" y1="9180" x2="9570" y2="20703"/>
                        <a14:backgroundMark x1="9570" y1="20703" x2="9570" y2="20703"/>
                        <a14:backgroundMark x1="36426" y1="15820" x2="45313" y2="15527"/>
                        <a14:backgroundMark x1="45313" y1="15527" x2="92773" y2="17480"/>
                        <a14:backgroundMark x1="80664" y1="9668" x2="80957" y2="90039"/>
                        <a14:backgroundMark x1="19727" y1="85449" x2="43066" y2="84863"/>
                        <a14:backgroundMark x1="43066" y1="84863" x2="85254" y2="85938"/>
                        <a14:backgroundMark x1="19434" y1="9375" x2="35254" y2="12207"/>
                        <a14:backgroundMark x1="35254" y1="12207" x2="53613" y2="12012"/>
                        <a14:backgroundMark x1="53613" y1="12012" x2="84961" y2="15918"/>
                        <a14:backgroundMark x1="84961" y1="15918" x2="88086" y2="64941"/>
                        <a14:backgroundMark x1="88086" y1="64941" x2="86133" y2="81641"/>
                        <a14:backgroundMark x1="86133" y1="81641" x2="76855" y2="89844"/>
                        <a14:backgroundMark x1="76855" y1="89844" x2="17578" y2="88672"/>
                        <a14:backgroundMark x1="17578" y1="88672" x2="11719" y2="81934"/>
                        <a14:backgroundMark x1="11719" y1="81934" x2="14746" y2="71680"/>
                        <a14:backgroundMark x1="14746" y1="71680" x2="12891" y2="58691"/>
                        <a14:backgroundMark x1="12891" y1="58691" x2="13867" y2="50293"/>
                        <a14:backgroundMark x1="13867" y1="50293" x2="12012" y2="39844"/>
                        <a14:backgroundMark x1="12012" y1="39844" x2="14844" y2="19434"/>
                        <a14:backgroundMark x1="14844" y1="19434" x2="21781" y2="25503"/>
                        <a14:backgroundMark x1="20313" y1="32520" x2="21973" y2="46680"/>
                        <a14:backgroundMark x1="12793" y1="42090" x2="12207" y2="50488"/>
                        <a14:backgroundMark x1="12207" y1="50488" x2="12793" y2="50781"/>
                        <a14:backgroundMark x1="13672" y1="37988" x2="13086" y2="51270"/>
                        <a14:backgroundMark x1="12500" y1="40039" x2="13379" y2="53906"/>
                        <a14:backgroundMark x1="14746" y1="15820" x2="11035" y2="23828"/>
                        <a14:backgroundMark x1="11035" y1="23828" x2="11621" y2="23535"/>
                        <a14:backgroundMark x1="23145" y1="10254" x2="7520" y2="29980"/>
                        <a14:backgroundMark x1="7520" y1="29980" x2="9570" y2="28223"/>
                        <a14:backgroundMark x1="60156" y1="8887" x2="68848" y2="11719"/>
                        <a14:backgroundMark x1="71094" y1="8887" x2="74023" y2="13184"/>
                        <a14:backgroundMark x1="76270" y1="11133" x2="82129" y2="16113"/>
                        <a14:backgroundMark x1="82422" y1="15234" x2="85254" y2="15820"/>
                        <a14:backgroundMark x1="86133" y1="14063" x2="86426" y2="14941"/>
                        <a14:backgroundMark x1="86426" y1="13477" x2="87305" y2="18652"/>
                        <a14:backgroundMark x1="87305" y1="18359" x2="87598" y2="20117"/>
                        <a14:backgroundMark x1="77734" y1="12598" x2="70020" y2="12793"/>
                        <a14:backgroundMark x1="70020" y1="12793" x2="83008" y2="13965"/>
                        <a14:backgroundMark x1="83008" y1="13965" x2="85254" y2="12598"/>
                        <a14:backgroundMark x1="85547" y1="15820" x2="85938" y2="23730"/>
                        <a14:backgroundMark x1="85938" y1="23730" x2="85840" y2="22168"/>
                        <a14:backgroundMark x1="86133" y1="18945" x2="86426" y2="23047"/>
                        <a14:backgroundMark x1="81836" y1="11426" x2="85840" y2="18359"/>
                        <a14:backgroundMark x1="83789" y1="11426" x2="83789" y2="15234"/>
                        <a14:backgroundMark x1="86133" y1="62598" x2="85547" y2="67188"/>
                        <a14:backgroundMark x1="86426" y1="83105" x2="84375" y2="90625"/>
                        <a14:backgroundMark x1="84375" y1="90625" x2="84668" y2="89746"/>
                        <a14:backgroundMark x1="86719" y1="61426" x2="85840" y2="72656"/>
                        <a14:backgroundMark x1="11914" y1="77051" x2="13379" y2="88281"/>
                        <a14:backgroundMark x1="13379" y1="88281" x2="14746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589" y="-746564"/>
            <a:ext cx="7384392" cy="7384392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2728CA1-C228-1DFA-5B33-E93C33EF0A06}"/>
              </a:ext>
            </a:extLst>
          </p:cNvPr>
          <p:cNvSpPr/>
          <p:nvPr/>
        </p:nvSpPr>
        <p:spPr>
          <a:xfrm>
            <a:off x="2319495" y="5649012"/>
            <a:ext cx="6146139" cy="9708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У пожежника журнал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233C590-2CFA-57DC-9FAD-3D71B7D5A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35" y1="31738" x2="23633" y2="36035"/>
                        <a14:foregroundMark x1="23633" y1="41016" x2="24023" y2="48242"/>
                        <a14:foregroundMark x1="22656" y1="50488" x2="22656" y2="61914"/>
                        <a14:foregroundMark x1="23828" y1="63672" x2="23340" y2="72559"/>
                        <a14:foregroundMark x1="23828" y1="21680" x2="23145" y2="29004"/>
                        <a14:foregroundMark x1="25488" y1="19922" x2="32520" y2="19629"/>
                        <a14:foregroundMark x1="32520" y1="19629" x2="33008" y2="19629"/>
                        <a14:foregroundMark x1="39453" y1="19922" x2="50488" y2="19922"/>
                        <a14:foregroundMark x1="24609" y1="19238" x2="23340" y2="21387"/>
                        <a14:foregroundMark x1="51270" y1="19727" x2="58203" y2="19922"/>
                        <a14:foregroundMark x1="62793" y1="19922" x2="68066" y2="19922"/>
                        <a14:foregroundMark x1="72559" y1="19434" x2="74512" y2="2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31" y="-740008"/>
            <a:ext cx="7480300" cy="7480300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37BDA20-2C6D-9236-C05F-B682954648B9}"/>
              </a:ext>
            </a:extLst>
          </p:cNvPr>
          <p:cNvSpPr/>
          <p:nvPr/>
        </p:nvSpPr>
        <p:spPr>
          <a:xfrm>
            <a:off x="2519541" y="5598480"/>
            <a:ext cx="5746045" cy="984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їжака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жолудь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BF37E-0E80-9AD9-106B-1E89E4E7A3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6660" y1="30859" x2="26660" y2="37891"/>
                        <a14:foregroundMark x1="27637" y1="23535" x2="26758" y2="28809"/>
                        <a14:foregroundMark x1="27734" y1="22852" x2="33301" y2="22363"/>
                        <a14:foregroundMark x1="27637" y1="21973" x2="26563" y2="23535"/>
                        <a14:foregroundMark x1="26563" y1="38184" x2="26758" y2="44922"/>
                        <a14:foregroundMark x1="26758" y1="50098" x2="26758" y2="55469"/>
                        <a14:foregroundMark x1="26953" y1="62598" x2="27734" y2="67773"/>
                        <a14:foregroundMark x1="26465" y1="56445" x2="26563" y2="72754"/>
                        <a14:foregroundMark x1="26270" y1="74316" x2="29883" y2="77637"/>
                        <a14:foregroundMark x1="31738" y1="78613" x2="39453" y2="78320"/>
                        <a14:foregroundMark x1="39453" y1="78320" x2="40039" y2="78418"/>
                        <a14:foregroundMark x1="45801" y1="78320" x2="52246" y2="78027"/>
                        <a14:foregroundMark x1="57031" y1="78027" x2="64355" y2="77539"/>
                        <a14:foregroundMark x1="64355" y1="77539" x2="64355" y2="77539"/>
                        <a14:foregroundMark x1="66895" y1="77539" x2="72266" y2="71582"/>
                        <a14:foregroundMark x1="72266" y1="71582" x2="72070" y2="69336"/>
                        <a14:foregroundMark x1="34180" y1="21973" x2="43848" y2="22559"/>
                        <a14:foregroundMark x1="46094" y1="22559" x2="54492" y2="22559"/>
                        <a14:foregroundMark x1="57617" y1="22461" x2="65332" y2="22559"/>
                        <a14:foregroundMark x1="68262" y1="22852" x2="71680" y2="2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" y="-1195011"/>
            <a:ext cx="8422274" cy="842227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340D94D-E60C-9B33-110A-A26BB0C32E26}"/>
              </a:ext>
            </a:extLst>
          </p:cNvPr>
          <p:cNvSpPr/>
          <p:nvPr/>
        </p:nvSpPr>
        <p:spPr>
          <a:xfrm>
            <a:off x="2446168" y="5676857"/>
            <a:ext cx="5746045" cy="984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лижника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жилетка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316E9E-F085-5C6D-D84A-CBBC49D156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5195" y1="31250" x2="24512" y2="48242"/>
                        <a14:foregroundMark x1="24219" y1="52539" x2="24219" y2="61426"/>
                        <a14:foregroundMark x1="24707" y1="70215" x2="24414" y2="77539"/>
                        <a14:foregroundMark x1="30273" y1="81055" x2="37695" y2="81641"/>
                        <a14:foregroundMark x1="24902" y1="65332" x2="24902" y2="67871"/>
                        <a14:foregroundMark x1="45215" y1="80762" x2="49805" y2="80957"/>
                        <a14:foregroundMark x1="60547" y1="81348" x2="66699" y2="81250"/>
                        <a14:foregroundMark x1="74023" y1="73828" x2="71289" y2="80273"/>
                        <a14:foregroundMark x1="73926" y1="62695" x2="74414" y2="70215"/>
                        <a14:foregroundMark x1="74414" y1="70215" x2="74414" y2="70215"/>
                        <a14:foregroundMark x1="75293" y1="44336" x2="74414" y2="47656"/>
                        <a14:foregroundMark x1="74414" y1="26855" x2="74707" y2="28613"/>
                        <a14:foregroundMark x1="74707" y1="23145" x2="70410" y2="20117"/>
                        <a14:foregroundMark x1="64258" y1="19434" x2="59473" y2="19629"/>
                        <a14:foregroundMark x1="27077" y1="20453" x2="33789" y2="20117"/>
                        <a14:foregroundMark x1="33789" y1="20117" x2="33887" y2="20117"/>
                        <a14:foregroundMark x1="24763" y1="25586" x2="24707" y2="27539"/>
                        <a14:foregroundMark x1="27385" y1="19808" x2="34570" y2="19531"/>
                        <a14:foregroundMark x1="34570" y1="19531" x2="35742" y2="19629"/>
                        <a14:foregroundMark x1="41113" y1="19141" x2="51074" y2="19727"/>
                        <a14:foregroundMark x1="68848" y1="19629" x2="50879" y2="19043"/>
                        <a14:foregroundMark x1="75586" y1="23438" x2="70215" y2="19434"/>
                        <a14:foregroundMark x1="24023" y1="29590" x2="24023" y2="29590"/>
                        <a14:foregroundMark x1="24023" y1="27441" x2="24023" y2="30078"/>
                        <a14:foregroundMark x1="23927" y1="25586" x2="24805" y2="71289"/>
                        <a14:foregroundMark x1="24316" y1="59766" x2="22852" y2="79297"/>
                        <a14:foregroundMark x1="23142" y1="79338" x2="47109" y2="82695"/>
                        <a14:foregroundMark x1="22852" y1="79297" x2="22613" y2="79264"/>
                        <a14:foregroundMark x1="59833" y1="82570" x2="75000" y2="80566"/>
                        <a14:foregroundMark x1="75000" y1="80566" x2="76953" y2="74023"/>
                        <a14:foregroundMark x1="76953" y1="74023" x2="75977" y2="71484"/>
                        <a14:foregroundMark x1="75684" y1="44434" x2="76172" y2="61816"/>
                        <a14:foregroundMark x1="74805" y1="27930" x2="75195" y2="44922"/>
                        <a14:foregroundMark x1="75000" y1="22266" x2="74316" y2="20410"/>
                        <a14:foregroundMark x1="72363" y1="18262" x2="72363" y2="20605"/>
                        <a14:foregroundMark x1="36133" y1="18457" x2="45996" y2="18750"/>
                        <a14:foregroundMark x1="39844" y1="18750" x2="26667" y2="18993"/>
                        <a14:foregroundMark x1="26560" y1="18945" x2="29297" y2="18945"/>
                        <a14:foregroundMark x1="49316" y1="81641" x2="59180" y2="80957"/>
                        <a14:foregroundMark x1="59180" y1="80957" x2="59180" y2="80957"/>
                        <a14:foregroundMark x1="27344" y1="19238" x2="25293" y2="24902"/>
                        <a14:foregroundMark x1="25000" y1="21094" x2="23828" y2="25098"/>
                        <a14:foregroundMark x1="25488" y1="20117" x2="23633" y2="24414"/>
                        <a14:foregroundMark x1="23828" y1="23242" x2="28320" y2="19238"/>
                        <a14:foregroundMark x1="27148" y1="18750" x2="24512" y2="22070"/>
                        <a14:foregroundMark x1="24023" y1="20898" x2="24023" y2="20898"/>
                        <a14:foregroundMark x1="24023" y1="20898" x2="24023" y2="20898"/>
                        <a14:foregroundMark x1="24023" y1="20898" x2="24023" y2="20898"/>
                        <a14:foregroundMark x1="24023" y1="20898" x2="24023" y2="20898"/>
                        <a14:foregroundMark x1="25488" y1="18945" x2="25488" y2="18945"/>
                        <a14:foregroundMark x1="25488" y1="18945" x2="25488" y2="18945"/>
                        <a14:foregroundMark x1="25488" y1="18945" x2="25488" y2="18945"/>
                        <a14:foregroundMark x1="25000" y1="19434" x2="25000" y2="19434"/>
                        <a14:backgroundMark x1="22852" y1="79980" x2="22168" y2="75098"/>
                        <a14:backgroundMark x1="46191" y1="84277" x2="55664" y2="82813"/>
                        <a14:backgroundMark x1="58301" y1="83301" x2="55176" y2="83789"/>
                        <a14:backgroundMark x1="59863" y1="82617" x2="57324" y2="82617"/>
                        <a14:backgroundMark x1="22421" y1="20898" x2="21973" y2="21582"/>
                        <a14:backgroundMark x1="22718" y1="20444" x2="22421" y2="20898"/>
                        <a14:backgroundMark x1="23828" y1="18750" x2="23471" y2="19294"/>
                        <a14:backgroundMark x1="22656" y1="24902" x2="22656" y2="25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290" y="-850898"/>
            <a:ext cx="7604568" cy="760456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4B0FB84-EB92-EF76-142E-A842E7DB5165}"/>
              </a:ext>
            </a:extLst>
          </p:cNvPr>
          <p:cNvSpPr/>
          <p:nvPr/>
        </p:nvSpPr>
        <p:spPr>
          <a:xfrm>
            <a:off x="2400557" y="5655616"/>
            <a:ext cx="5946091" cy="9752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джина жук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063A41-2562-82D0-6999-315E4B96C7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047" y1="22266" x2="23047" y2="27246"/>
                        <a14:foregroundMark x1="23340" y1="37891" x2="23633" y2="44629"/>
                        <a14:foregroundMark x1="23633" y1="52539" x2="23340" y2="60059"/>
                        <a14:foregroundMark x1="23828" y1="71094" x2="24121" y2="77832"/>
                        <a14:foregroundMark x1="26074" y1="81641" x2="26074" y2="81641"/>
                        <a14:foregroundMark x1="24414" y1="20996" x2="29883" y2="19727"/>
                        <a14:foregroundMark x1="38477" y1="19922" x2="44629" y2="19629"/>
                        <a14:foregroundMark x1="71875" y1="19727" x2="63770" y2="19336"/>
                        <a14:foregroundMark x1="50781" y1="19141" x2="58105" y2="19336"/>
                        <a14:foregroundMark x1="25000" y1="19727" x2="34668" y2="1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16" y="-693939"/>
            <a:ext cx="7440787" cy="7440787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48EFF7-BA87-CCD5-30FD-999A02E18D29}"/>
              </a:ext>
            </a:extLst>
          </p:cNvPr>
          <p:cNvSpPr/>
          <p:nvPr/>
        </p:nvSpPr>
        <p:spPr>
          <a:xfrm>
            <a:off x="2216507" y="5667254"/>
            <a:ext cx="5809875" cy="10095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жирафи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ожина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F314A8-120D-31BF-F02A-B26771FD15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6074" y1="28613" x2="26855" y2="34375"/>
                        <a14:foregroundMark x1="26270" y1="44336" x2="27051" y2="50098"/>
                        <a14:foregroundMark x1="26270" y1="60547" x2="26270" y2="64258"/>
                        <a14:foregroundMark x1="25977" y1="38281" x2="25586" y2="44336"/>
                        <a14:foregroundMark x1="26367" y1="51660" x2="26367" y2="56738"/>
                        <a14:foregroundMark x1="26660" y1="69434" x2="26660" y2="74316"/>
                        <a14:foregroundMark x1="30371" y1="78320" x2="34863" y2="78906"/>
                        <a14:foregroundMark x1="27051" y1="76367" x2="28418" y2="77539"/>
                        <a14:foregroundMark x1="26563" y1="65332" x2="26855" y2="66699"/>
                        <a14:foregroundMark x1="36621" y1="77734" x2="39258" y2="78027"/>
                        <a14:foregroundMark x1="46582" y1="78027" x2="50586" y2="78516"/>
                        <a14:foregroundMark x1="58008" y1="78613" x2="59961" y2="78516"/>
                        <a14:foregroundMark x1="40625" y1="77832" x2="42969" y2="77832"/>
                        <a14:foregroundMark x1="52930" y1="78125" x2="56543" y2="78125"/>
                        <a14:foregroundMark x1="64453" y1="78906" x2="68555" y2="79102"/>
                        <a14:foregroundMark x1="69434" y1="78320" x2="71875" y2="74609"/>
                        <a14:foregroundMark x1="71875" y1="70801" x2="71777" y2="65918"/>
                        <a14:foregroundMark x1="71777" y1="48926" x2="71875" y2="53516"/>
                        <a14:foregroundMark x1="72656" y1="47168" x2="72559" y2="43555"/>
                        <a14:foregroundMark x1="72559" y1="58496" x2="72656" y2="62793"/>
                        <a14:foregroundMark x1="72363" y1="40332" x2="72070" y2="37402"/>
                        <a14:foregroundMark x1="72656" y1="32617" x2="72266" y2="28027"/>
                        <a14:foregroundMark x1="71582" y1="24805" x2="64844" y2="21875"/>
                        <a14:foregroundMark x1="55469" y1="22266" x2="50195" y2="22266"/>
                        <a14:foregroundMark x1="50195" y1="22266" x2="50195" y2="22266"/>
                        <a14:foregroundMark x1="26855" y1="24023" x2="26270" y2="27930"/>
                        <a14:foregroundMark x1="27441" y1="22656" x2="30664" y2="22656"/>
                        <a14:foregroundMark x1="32715" y1="22070" x2="35449" y2="22070"/>
                        <a14:foregroundMark x1="40820" y1="22266" x2="44336" y2="22266"/>
                        <a14:foregroundMark x1="48926" y1="22559" x2="45898" y2="21875"/>
                        <a14:foregroundMark x1="40234" y1="22559" x2="37305" y2="22559"/>
                        <a14:foregroundMark x1="32031" y1="21582" x2="28809" y2="21875"/>
                        <a14:foregroundMark x1="27148" y1="22852" x2="25586" y2="25000"/>
                        <a14:foregroundMark x1="27051" y1="21582" x2="28125" y2="21582"/>
                        <a14:foregroundMark x1="27344" y1="21875" x2="25977" y2="23730"/>
                        <a14:foregroundMark x1="55371" y1="21875" x2="59668" y2="22266"/>
                        <a14:foregroundMark x1="59668" y1="22266" x2="59668" y2="22266"/>
                        <a14:foregroundMark x1="60840" y1="21777" x2="62891" y2="21875"/>
                        <a14:foregroundMark x1="66699" y1="21777" x2="69141" y2="21777"/>
                        <a14:foregroundMark x1="27148" y1="21777" x2="25586" y2="2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6" y="-1069356"/>
            <a:ext cx="8348045" cy="834804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FC1EB99-0618-D21C-54D1-4A51AB898BFB}"/>
              </a:ext>
            </a:extLst>
          </p:cNvPr>
          <p:cNvSpPr/>
          <p:nvPr/>
        </p:nvSpPr>
        <p:spPr>
          <a:xfrm>
            <a:off x="2370841" y="5616097"/>
            <a:ext cx="5823139" cy="1052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Жори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желе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506E18-849F-2659-D318-611408939E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6934" r="91699">
                        <a14:foregroundMark x1="11035" y1="78613" x2="8496" y2="72461"/>
                        <a14:foregroundMark x1="6934" y1="63867" x2="6934" y2="68066"/>
                        <a14:foregroundMark x1="7813" y1="42578" x2="7520" y2="47852"/>
                        <a14:foregroundMark x1="8301" y1="24023" x2="7422" y2="31836"/>
                        <a14:foregroundMark x1="8008" y1="49805" x2="8203" y2="55762"/>
                        <a14:foregroundMark x1="10449" y1="23340" x2="13867" y2="23340"/>
                        <a14:foregroundMark x1="8008" y1="23340" x2="13672" y2="22656"/>
                        <a14:foregroundMark x1="16113" y1="22852" x2="21680" y2="22852"/>
                        <a14:foregroundMark x1="31348" y1="22852" x2="36523" y2="22559"/>
                        <a14:foregroundMark x1="41699" y1="22656" x2="46582" y2="23340"/>
                        <a14:foregroundMark x1="57031" y1="23145" x2="64063" y2="22852"/>
                        <a14:foregroundMark x1="66992" y1="22363" x2="71484" y2="22656"/>
                        <a14:foregroundMark x1="74414" y1="22363" x2="77246" y2="22363"/>
                        <a14:foregroundMark x1="50195" y1="22266" x2="51563" y2="22266"/>
                        <a14:foregroundMark x1="81152" y1="22363" x2="84668" y2="22559"/>
                        <a14:foregroundMark x1="88965" y1="22949" x2="91699" y2="25488"/>
                        <a14:foregroundMark x1="7715" y1="36035" x2="6934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0" y="-508545"/>
            <a:ext cx="7313861" cy="7313861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14999E9-7D21-89B6-B964-A889B2056CC8}"/>
              </a:ext>
            </a:extLst>
          </p:cNvPr>
          <p:cNvSpPr/>
          <p:nvPr/>
        </p:nvSpPr>
        <p:spPr>
          <a:xfrm>
            <a:off x="2252029" y="5629136"/>
            <a:ext cx="6243145" cy="987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моржа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сніжинка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002103-C990-6505-C0AE-736A2DD340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28516" y1="22949" x2="26367" y2="30762"/>
                        <a14:foregroundMark x1="26367" y1="30762" x2="26367" y2="30762"/>
                        <a14:foregroundMark x1="26563" y1="35254" x2="26074" y2="40918"/>
                        <a14:foregroundMark x1="26270" y1="56055" x2="27148" y2="62207"/>
                        <a14:foregroundMark x1="26367" y1="72168" x2="27051" y2="75977"/>
                        <a14:foregroundMark x1="29199" y1="78906" x2="34180" y2="78027"/>
                        <a14:foregroundMark x1="41406" y1="78613" x2="46484" y2="78320"/>
                        <a14:foregroundMark x1="53809" y1="78320" x2="60156" y2="78320"/>
                        <a14:foregroundMark x1="67773" y1="78516" x2="72656" y2="78613"/>
                        <a14:foregroundMark x1="72363" y1="65918" x2="72559" y2="68652"/>
                        <a14:foregroundMark x1="71777" y1="38477" x2="71875" y2="39258"/>
                        <a14:foregroundMark x1="72266" y1="30957" x2="72656" y2="25586"/>
                        <a14:foregroundMark x1="69434" y1="22852" x2="65918" y2="22559"/>
                        <a14:foregroundMark x1="57520" y1="22070" x2="52441" y2="22266"/>
                        <a14:foregroundMark x1="37402" y1="22559" x2="34961" y2="22559"/>
                        <a14:foregroundMark x1="27441" y1="22656" x2="25488" y2="25000"/>
                        <a14:foregroundMark x1="30371" y1="22070" x2="35254" y2="21484"/>
                        <a14:foregroundMark x1="41602" y1="21289" x2="47559" y2="21289"/>
                        <a14:foregroundMark x1="62109" y1="21191" x2="60254" y2="21582"/>
                        <a14:foregroundMark x1="27051" y1="43652" x2="27051" y2="46777"/>
                        <a14:foregroundMark x1="27051" y1="64355" x2="26660" y2="68359"/>
                        <a14:foregroundMark x1="26270" y1="49512" x2="26270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20" y="-1188876"/>
            <a:ext cx="8498659" cy="849865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7E898A6-85B2-724A-71F7-D4E23780BC77}"/>
              </a:ext>
            </a:extLst>
          </p:cNvPr>
          <p:cNvSpPr/>
          <p:nvPr/>
        </p:nvSpPr>
        <p:spPr>
          <a:xfrm>
            <a:off x="2195700" y="5638500"/>
            <a:ext cx="6196561" cy="10238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жайворонка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жасмін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5027A7-DF28-AB23-4F25-9FE78B4ABF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5508" y1="55371" x2="52148" y2="66016"/>
                        <a14:foregroundMark x1="39160" y1="74609" x2="53809" y2="77832"/>
                        <a14:foregroundMark x1="53809" y1="77832" x2="54590" y2="77734"/>
                        <a14:foregroundMark x1="55371" y1="75098" x2="47949" y2="74219"/>
                        <a14:foregroundMark x1="47949" y1="74219" x2="45703" y2="54395"/>
                        <a14:foregroundMark x1="45703" y1="54395" x2="53906" y2="50586"/>
                        <a14:foregroundMark x1="53906" y1="50586" x2="61133" y2="52734"/>
                        <a14:foregroundMark x1="61133" y1="52734" x2="68066" y2="48633"/>
                        <a14:foregroundMark x1="68066" y1="48633" x2="50195" y2="62500"/>
                        <a14:foregroundMark x1="60449" y1="78516" x2="43262" y2="78613"/>
                        <a14:foregroundMark x1="38086" y1="81543" x2="48145" y2="82324"/>
                        <a14:foregroundMark x1="33789" y1="80469" x2="25488" y2="79688"/>
                        <a14:foregroundMark x1="25000" y1="75586" x2="25000" y2="67285"/>
                        <a14:foregroundMark x1="25195" y1="21875" x2="24219" y2="64648"/>
                        <a14:foregroundMark x1="24121" y1="23145" x2="24219" y2="29297"/>
                        <a14:foregroundMark x1="24219" y1="36035" x2="23926" y2="41504"/>
                        <a14:foregroundMark x1="23795" y1="54944" x2="23633" y2="58105"/>
                        <a14:foregroundMark x1="24902" y1="77441" x2="30566" y2="81641"/>
                        <a14:foregroundMark x1="30566" y1="81641" x2="31348" y2="81836"/>
                        <a14:foregroundMark x1="28516" y1="81543" x2="25195" y2="78320"/>
                        <a14:foregroundMark x1="24512" y1="21289" x2="23340" y2="32813"/>
                        <a14:foregroundMark x1="23145" y1="44336" x2="22887" y2="47351"/>
                        <a14:foregroundMark x1="51660" y1="80566" x2="59766" y2="79688"/>
                        <a14:foregroundMark x1="59766" y1="79688" x2="59766" y2="79688"/>
                        <a14:foregroundMark x1="57031" y1="65332" x2="44238" y2="66602"/>
                        <a14:foregroundMark x1="44238" y1="66602" x2="51953" y2="71680"/>
                        <a14:foregroundMark x1="51953" y1="71680" x2="52344" y2="69434"/>
                        <a14:foregroundMark x1="34863" y1="52148" x2="60840" y2="73242"/>
                        <a14:foregroundMark x1="62305" y1="58984" x2="50781" y2="73828"/>
                        <a14:foregroundMark x1="58008" y1="58203" x2="49805" y2="67383"/>
                        <a14:foregroundMark x1="49805" y1="67383" x2="45508" y2="68164"/>
                        <a14:foregroundMark x1="34668" y1="55664" x2="36035" y2="66406"/>
                        <a14:foregroundMark x1="36035" y1="66406" x2="37402" y2="68848"/>
                        <a14:foregroundMark x1="40234" y1="60840" x2="40625" y2="69434"/>
                        <a14:foregroundMark x1="41895" y1="57031" x2="37988" y2="65137"/>
                        <a14:foregroundMark x1="37988" y1="65137" x2="37695" y2="64551"/>
                        <a14:foregroundMark x1="37598" y1="58105" x2="37109" y2="65820"/>
                        <a14:foregroundMark x1="37109" y1="65820" x2="37891" y2="64844"/>
                        <a14:foregroundMark x1="37695" y1="55957" x2="37207" y2="65332"/>
                        <a14:foregroundMark x1="37207" y1="65332" x2="40234" y2="63867"/>
                        <a14:foregroundMark x1="50879" y1="51465" x2="54004" y2="61133"/>
                        <a14:foregroundMark x1="54004" y1="61133" x2="56250" y2="62402"/>
                        <a14:foregroundMark x1="57227" y1="57910" x2="56934" y2="66797"/>
                        <a14:foregroundMark x1="60449" y1="80957" x2="63770" y2="81055"/>
                        <a14:foregroundMark x1="70801" y1="81250" x2="72363" y2="81250"/>
                        <a14:foregroundMark x1="74512" y1="20801" x2="74219" y2="25586"/>
                        <a14:foregroundMark x1="71582" y1="19336" x2="58594" y2="19727"/>
                        <a14:foregroundMark x1="40039" y1="19629" x2="31738" y2="19141"/>
                        <a14:foregroundMark x1="48047" y1="18848" x2="54102" y2="19629"/>
                        <a14:foregroundMark x1="45508" y1="19141" x2="40039" y2="19434"/>
                        <a14:foregroundMark x1="28125" y1="18848" x2="26270" y2="20215"/>
                        <a14:foregroundMark x1="26563" y1="18848" x2="24512" y2="21484"/>
                        <a14:foregroundMark x1="26270" y1="19043" x2="24707" y2="21289"/>
                        <a14:foregroundMark x1="24512" y1="19922" x2="24902" y2="20703"/>
                        <a14:backgroundMark x1="22266" y1="64648" x2="22266" y2="64648"/>
                        <a14:backgroundMark x1="22559" y1="68652" x2="22559" y2="68652"/>
                        <a14:backgroundMark x1="21973" y1="65332" x2="21973" y2="65332"/>
                        <a14:backgroundMark x1="21680" y1="66016" x2="21777" y2="62988"/>
                        <a14:backgroundMark x1="22754" y1="64063" x2="22461" y2="51465"/>
                        <a14:backgroundMark x1="22070" y1="60059" x2="22070" y2="76758"/>
                        <a14:backgroundMark x1="21973" y1="58398" x2="21973" y2="60840"/>
                        <a14:backgroundMark x1="22559" y1="47363" x2="22852" y2="54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3" y="-758884"/>
            <a:ext cx="7597652" cy="759765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E44A785E-82D2-17EA-FAD8-348C573DDB26}"/>
              </a:ext>
            </a:extLst>
          </p:cNvPr>
          <p:cNvSpPr/>
          <p:nvPr/>
        </p:nvSpPr>
        <p:spPr>
          <a:xfrm>
            <a:off x="2246215" y="5654892"/>
            <a:ext cx="6146139" cy="9617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 художника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жуйка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48199C4-5EB3-3385-5D18-1D15C0A887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" y="61026"/>
            <a:ext cx="1182034" cy="115206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3DA3D0-AA3A-4125-9842-71F11A924E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22" y="-993561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1" grpId="0" animBg="1"/>
      <p:bldP spid="31" grpId="1" animBg="1"/>
      <p:bldP spid="4" grpId="0" animBg="1"/>
      <p:bldP spid="4" grpId="1" animBg="1"/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18" grpId="0" animBg="1"/>
      <p:bldP spid="18" grpId="1" animBg="1"/>
      <p:bldP spid="21" grpId="0" animBg="1"/>
      <p:bldP spid="21" grpId="1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79ED727-0233-48FC-86E6-9ABA60033459}"/>
</file>

<file path=customXml/itemProps2.xml><?xml version="1.0" encoding="utf-8"?>
<ds:datastoreItem xmlns:ds="http://schemas.openxmlformats.org/officeDocument/2006/customXml" ds:itemID="{3CDED38E-8048-441A-A16A-FDEB534FC6CA}"/>
</file>

<file path=customXml/itemProps3.xml><?xml version="1.0" encoding="utf-8"?>
<ds:datastoreItem xmlns:ds="http://schemas.openxmlformats.org/officeDocument/2006/customXml" ds:itemID="{9E487FF8-5E67-495C-BBF8-50318343097E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2025-12-11T21:11:18Z</dcterms:created>
  <dcterms:modified xsi:type="dcterms:W3CDTF">2025-12-15T20:08:28Z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