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EBA923-847C-9B30-4BE5-AA549BBCC428}" v="13" dt="2025-12-23T16:04:31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99B4A5F-D6B0-E3B9-E60C-889A44B3219E}"/>
    <pc:docChg chg="modSld">
      <pc:chgData name="" userId="" providerId="" clId="Web-{E99B4A5F-D6B0-E3B9-E60C-889A44B3219E}" dt="2025-12-17T21:34:20.503" v="0" actId="1076"/>
      <pc:docMkLst>
        <pc:docMk/>
      </pc:docMkLst>
      <pc:sldChg chg="modSp">
        <pc:chgData name="" userId="" providerId="" clId="Web-{E99B4A5F-D6B0-E3B9-E60C-889A44B3219E}" dt="2025-12-17T21:34:20.503" v="0" actId="1076"/>
        <pc:sldMkLst>
          <pc:docMk/>
          <pc:sldMk cId="3288407118" sldId="256"/>
        </pc:sldMkLst>
        <pc:picChg chg="mod">
          <ac:chgData name="" userId="" providerId="" clId="Web-{E99B4A5F-D6B0-E3B9-E60C-889A44B3219E}" dt="2025-12-17T21:34:20.503" v="0" actId="1076"/>
          <ac:picMkLst>
            <pc:docMk/>
            <pc:sldMk cId="3288407118" sldId="256"/>
            <ac:picMk id="32" creationId="{4601F272-86AA-C5C6-AE97-4037C2D2C8D1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E99B4A5F-D6B0-E3B9-E60C-889A44B3219E}"/>
    <pc:docChg chg="modSld">
      <pc:chgData name="somovaasya3" userId="S::somovaasya3_gmail.com#ext#@slideedu.onmicrosoft.com::05b36399-d501-4a7b-87fd-615099445ab5" providerId="AD" clId="Web-{E99B4A5F-D6B0-E3B9-E60C-889A44B3219E}" dt="2025-12-17T21:34:32.363" v="12" actId="14100"/>
      <pc:docMkLst>
        <pc:docMk/>
      </pc:docMkLst>
      <pc:sldChg chg="modSp">
        <pc:chgData name="somovaasya3" userId="S::somovaasya3_gmail.com#ext#@slideedu.onmicrosoft.com::05b36399-d501-4a7b-87fd-615099445ab5" providerId="AD" clId="Web-{E99B4A5F-D6B0-E3B9-E60C-889A44B3219E}" dt="2025-12-17T21:34:32.363" v="12" actId="14100"/>
        <pc:sldMkLst>
          <pc:docMk/>
          <pc:sldMk cId="3288407118" sldId="256"/>
        </pc:sldMkLst>
        <pc:picChg chg="mod">
          <ac:chgData name="somovaasya3" userId="S::somovaasya3_gmail.com#ext#@slideedu.onmicrosoft.com::05b36399-d501-4a7b-87fd-615099445ab5" providerId="AD" clId="Web-{E99B4A5F-D6B0-E3B9-E60C-889A44B3219E}" dt="2025-12-17T21:34:32.363" v="12" actId="14100"/>
          <ac:picMkLst>
            <pc:docMk/>
            <pc:sldMk cId="3288407118" sldId="256"/>
            <ac:picMk id="10" creationId="{D0C7C523-2F53-FDE0-CB42-91E69DFB0D4E}"/>
          </ac:picMkLst>
        </pc:picChg>
        <pc:picChg chg="mod">
          <ac:chgData name="somovaasya3" userId="S::somovaasya3_gmail.com#ext#@slideedu.onmicrosoft.com::05b36399-d501-4a7b-87fd-615099445ab5" providerId="AD" clId="Web-{E99B4A5F-D6B0-E3B9-E60C-889A44B3219E}" dt="2025-12-17T21:34:28.238" v="11" actId="1076"/>
          <ac:picMkLst>
            <pc:docMk/>
            <pc:sldMk cId="3288407118" sldId="256"/>
            <ac:picMk id="12" creationId="{A70F9E38-2CB9-71BF-D0C2-B1165554EC25}"/>
          </ac:picMkLst>
        </pc:picChg>
        <pc:picChg chg="mod">
          <ac:chgData name="somovaasya3" userId="S::somovaasya3_gmail.com#ext#@slideedu.onmicrosoft.com::05b36399-d501-4a7b-87fd-615099445ab5" providerId="AD" clId="Web-{E99B4A5F-D6B0-E3B9-E60C-889A44B3219E}" dt="2025-12-17T21:34:27.566" v="10" actId="1076"/>
          <ac:picMkLst>
            <pc:docMk/>
            <pc:sldMk cId="3288407118" sldId="256"/>
            <ac:picMk id="14" creationId="{5FD5C582-2022-EE8D-CC0E-45CB08A6A3DD}"/>
          </ac:picMkLst>
        </pc:picChg>
        <pc:picChg chg="mod">
          <ac:chgData name="somovaasya3" userId="S::somovaasya3_gmail.com#ext#@slideedu.onmicrosoft.com::05b36399-d501-4a7b-87fd-615099445ab5" providerId="AD" clId="Web-{E99B4A5F-D6B0-E3B9-E60C-889A44B3219E}" dt="2025-12-17T21:34:25.113" v="6" actId="1076"/>
          <ac:picMkLst>
            <pc:docMk/>
            <pc:sldMk cId="3288407118" sldId="256"/>
            <ac:picMk id="16" creationId="{08AF71D7-04E1-D1A5-C2EA-5B704F7E5FAC}"/>
          </ac:picMkLst>
        </pc:picChg>
        <pc:picChg chg="mod">
          <ac:chgData name="somovaasya3" userId="S::somovaasya3_gmail.com#ext#@slideedu.onmicrosoft.com::05b36399-d501-4a7b-87fd-615099445ab5" providerId="AD" clId="Web-{E99B4A5F-D6B0-E3B9-E60C-889A44B3219E}" dt="2025-12-17T21:34:24.425" v="5" actId="1076"/>
          <ac:picMkLst>
            <pc:docMk/>
            <pc:sldMk cId="3288407118" sldId="256"/>
            <ac:picMk id="18" creationId="{2A50721D-9285-D9F1-DA1A-EBCAF4E6EC6D}"/>
          </ac:picMkLst>
        </pc:picChg>
        <pc:picChg chg="mod">
          <ac:chgData name="somovaasya3" userId="S::somovaasya3_gmail.com#ext#@slideedu.onmicrosoft.com::05b36399-d501-4a7b-87fd-615099445ab5" providerId="AD" clId="Web-{E99B4A5F-D6B0-E3B9-E60C-889A44B3219E}" dt="2025-12-17T21:34:23.597" v="4" actId="1076"/>
          <ac:picMkLst>
            <pc:docMk/>
            <pc:sldMk cId="3288407118" sldId="256"/>
            <ac:picMk id="20" creationId="{0B3A805D-0D56-4447-6CB7-BA65814F3AE5}"/>
          </ac:picMkLst>
        </pc:picChg>
        <pc:picChg chg="mod">
          <ac:chgData name="somovaasya3" userId="S::somovaasya3_gmail.com#ext#@slideedu.onmicrosoft.com::05b36399-d501-4a7b-87fd-615099445ab5" providerId="AD" clId="Web-{E99B4A5F-D6B0-E3B9-E60C-889A44B3219E}" dt="2025-12-17T21:34:26.972" v="9" actId="1076"/>
          <ac:picMkLst>
            <pc:docMk/>
            <pc:sldMk cId="3288407118" sldId="256"/>
            <ac:picMk id="22" creationId="{4F1DD060-60AA-237D-4AD1-7ED10714D9E0}"/>
          </ac:picMkLst>
        </pc:picChg>
        <pc:picChg chg="mod">
          <ac:chgData name="somovaasya3" userId="S::somovaasya3_gmail.com#ext#@slideedu.onmicrosoft.com::05b36399-d501-4a7b-87fd-615099445ab5" providerId="AD" clId="Web-{E99B4A5F-D6B0-E3B9-E60C-889A44B3219E}" dt="2025-12-17T21:34:23.035" v="2" actId="1076"/>
          <ac:picMkLst>
            <pc:docMk/>
            <pc:sldMk cId="3288407118" sldId="256"/>
            <ac:picMk id="24" creationId="{F42232FA-D38E-8C11-6A39-FF2A89641402}"/>
          </ac:picMkLst>
        </pc:picChg>
        <pc:picChg chg="mod">
          <ac:chgData name="somovaasya3" userId="S::somovaasya3_gmail.com#ext#@slideedu.onmicrosoft.com::05b36399-d501-4a7b-87fd-615099445ab5" providerId="AD" clId="Web-{E99B4A5F-D6B0-E3B9-E60C-889A44B3219E}" dt="2025-12-17T21:34:25.753" v="7" actId="1076"/>
          <ac:picMkLst>
            <pc:docMk/>
            <pc:sldMk cId="3288407118" sldId="256"/>
            <ac:picMk id="26" creationId="{F49E483F-A83E-63D5-AEE3-597538AFBFAE}"/>
          </ac:picMkLst>
        </pc:picChg>
        <pc:picChg chg="mod">
          <ac:chgData name="somovaasya3" userId="S::somovaasya3_gmail.com#ext#@slideedu.onmicrosoft.com::05b36399-d501-4a7b-87fd-615099445ab5" providerId="AD" clId="Web-{E99B4A5F-D6B0-E3B9-E60C-889A44B3219E}" dt="2025-12-17T21:34:26.410" v="8" actId="1076"/>
          <ac:picMkLst>
            <pc:docMk/>
            <pc:sldMk cId="3288407118" sldId="256"/>
            <ac:picMk id="28" creationId="{C7B6E2CA-683D-FD42-E05B-A01D93AE876E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35EBA923-847C-9B30-4BE5-AA549BBCC428}"/>
    <pc:docChg chg="modSld">
      <pc:chgData name="somovaasya3" userId="S::somovaasya3_gmail.com#ext#@slideedu.onmicrosoft.com::05b36399-d501-4a7b-87fd-615099445ab5" providerId="AD" clId="Web-{35EBA923-847C-9B30-4BE5-AA549BBCC428}" dt="2025-12-23T16:04:31.814" v="11" actId="1076"/>
      <pc:docMkLst>
        <pc:docMk/>
      </pc:docMkLst>
      <pc:sldChg chg="modSp">
        <pc:chgData name="somovaasya3" userId="S::somovaasya3_gmail.com#ext#@slideedu.onmicrosoft.com::05b36399-d501-4a7b-87fd-615099445ab5" providerId="AD" clId="Web-{35EBA923-847C-9B30-4BE5-AA549BBCC428}" dt="2025-12-23T16:04:31.814" v="11" actId="1076"/>
        <pc:sldMkLst>
          <pc:docMk/>
          <pc:sldMk cId="3288407118" sldId="256"/>
        </pc:sldMkLst>
        <pc:picChg chg="mod">
          <ac:chgData name="somovaasya3" userId="S::somovaasya3_gmail.com#ext#@slideedu.onmicrosoft.com::05b36399-d501-4a7b-87fd-615099445ab5" providerId="AD" clId="Web-{35EBA923-847C-9B30-4BE5-AA549BBCC428}" dt="2025-12-23T16:04:10.283" v="0"/>
          <ac:picMkLst>
            <pc:docMk/>
            <pc:sldMk cId="3288407118" sldId="256"/>
            <ac:picMk id="10" creationId="{D0C7C523-2F53-FDE0-CB42-91E69DFB0D4E}"/>
          </ac:picMkLst>
        </pc:picChg>
        <pc:picChg chg="mod">
          <ac:chgData name="somovaasya3" userId="S::somovaasya3_gmail.com#ext#@slideedu.onmicrosoft.com::05b36399-d501-4a7b-87fd-615099445ab5" providerId="AD" clId="Web-{35EBA923-847C-9B30-4BE5-AA549BBCC428}" dt="2025-12-23T16:04:31.814" v="11" actId="1076"/>
          <ac:picMkLst>
            <pc:docMk/>
            <pc:sldMk cId="3288407118" sldId="256"/>
            <ac:picMk id="12" creationId="{A70F9E38-2CB9-71BF-D0C2-B1165554EC25}"/>
          </ac:picMkLst>
        </pc:picChg>
        <pc:picChg chg="mod">
          <ac:chgData name="somovaasya3" userId="S::somovaasya3_gmail.com#ext#@slideedu.onmicrosoft.com::05b36399-d501-4a7b-87fd-615099445ab5" providerId="AD" clId="Web-{35EBA923-847C-9B30-4BE5-AA549BBCC428}" dt="2025-12-23T16:04:30.142" v="10" actId="1076"/>
          <ac:picMkLst>
            <pc:docMk/>
            <pc:sldMk cId="3288407118" sldId="256"/>
            <ac:picMk id="14" creationId="{5FD5C582-2022-EE8D-CC0E-45CB08A6A3DD}"/>
          </ac:picMkLst>
        </pc:picChg>
        <pc:picChg chg="mod">
          <ac:chgData name="somovaasya3" userId="S::somovaasya3_gmail.com#ext#@slideedu.onmicrosoft.com::05b36399-d501-4a7b-87fd-615099445ab5" providerId="AD" clId="Web-{35EBA923-847C-9B30-4BE5-AA549BBCC428}" dt="2025-12-23T16:04:28.392" v="9" actId="1076"/>
          <ac:picMkLst>
            <pc:docMk/>
            <pc:sldMk cId="3288407118" sldId="256"/>
            <ac:picMk id="16" creationId="{08AF71D7-04E1-D1A5-C2EA-5B704F7E5FAC}"/>
          </ac:picMkLst>
        </pc:picChg>
        <pc:picChg chg="mod">
          <ac:chgData name="somovaasya3" userId="S::somovaasya3_gmail.com#ext#@slideedu.onmicrosoft.com::05b36399-d501-4a7b-87fd-615099445ab5" providerId="AD" clId="Web-{35EBA923-847C-9B30-4BE5-AA549BBCC428}" dt="2025-12-23T16:04:26.642" v="8" actId="1076"/>
          <ac:picMkLst>
            <pc:docMk/>
            <pc:sldMk cId="3288407118" sldId="256"/>
            <ac:picMk id="18" creationId="{2A50721D-9285-D9F1-DA1A-EBCAF4E6EC6D}"/>
          </ac:picMkLst>
        </pc:picChg>
        <pc:picChg chg="mod">
          <ac:chgData name="somovaasya3" userId="S::somovaasya3_gmail.com#ext#@slideedu.onmicrosoft.com::05b36399-d501-4a7b-87fd-615099445ab5" providerId="AD" clId="Web-{35EBA923-847C-9B30-4BE5-AA549BBCC428}" dt="2025-12-23T16:04:24.252" v="7" actId="1076"/>
          <ac:picMkLst>
            <pc:docMk/>
            <pc:sldMk cId="3288407118" sldId="256"/>
            <ac:picMk id="20" creationId="{0B3A805D-0D56-4447-6CB7-BA65814F3AE5}"/>
          </ac:picMkLst>
        </pc:picChg>
        <pc:picChg chg="mod">
          <ac:chgData name="somovaasya3" userId="S::somovaasya3_gmail.com#ext#@slideedu.onmicrosoft.com::05b36399-d501-4a7b-87fd-615099445ab5" providerId="AD" clId="Web-{35EBA923-847C-9B30-4BE5-AA549BBCC428}" dt="2025-12-23T16:04:22.127" v="6" actId="1076"/>
          <ac:picMkLst>
            <pc:docMk/>
            <pc:sldMk cId="3288407118" sldId="256"/>
            <ac:picMk id="22" creationId="{4F1DD060-60AA-237D-4AD1-7ED10714D9E0}"/>
          </ac:picMkLst>
        </pc:picChg>
        <pc:picChg chg="mod">
          <ac:chgData name="somovaasya3" userId="S::somovaasya3_gmail.com#ext#@slideedu.onmicrosoft.com::05b36399-d501-4a7b-87fd-615099445ab5" providerId="AD" clId="Web-{35EBA923-847C-9B30-4BE5-AA549BBCC428}" dt="2025-12-23T16:04:20.158" v="5" actId="1076"/>
          <ac:picMkLst>
            <pc:docMk/>
            <pc:sldMk cId="3288407118" sldId="256"/>
            <ac:picMk id="24" creationId="{F42232FA-D38E-8C11-6A39-FF2A89641402}"/>
          </ac:picMkLst>
        </pc:picChg>
        <pc:picChg chg="mod">
          <ac:chgData name="somovaasya3" userId="S::somovaasya3_gmail.com#ext#@slideedu.onmicrosoft.com::05b36399-d501-4a7b-87fd-615099445ab5" providerId="AD" clId="Web-{35EBA923-847C-9B30-4BE5-AA549BBCC428}" dt="2025-12-23T16:04:16.127" v="3" actId="1076"/>
          <ac:picMkLst>
            <pc:docMk/>
            <pc:sldMk cId="3288407118" sldId="256"/>
            <ac:picMk id="26" creationId="{F49E483F-A83E-63D5-AEE3-597538AFBFAE}"/>
          </ac:picMkLst>
        </pc:picChg>
        <pc:picChg chg="mod">
          <ac:chgData name="somovaasya3" userId="S::somovaasya3_gmail.com#ext#@slideedu.onmicrosoft.com::05b36399-d501-4a7b-87fd-615099445ab5" providerId="AD" clId="Web-{35EBA923-847C-9B30-4BE5-AA549BBCC428}" dt="2025-12-23T16:04:14.080" v="2" actId="1076"/>
          <ac:picMkLst>
            <pc:docMk/>
            <pc:sldMk cId="3288407118" sldId="256"/>
            <ac:picMk id="28" creationId="{C7B6E2CA-683D-FD42-E05B-A01D93AE876E}"/>
          </ac:picMkLst>
        </pc:picChg>
        <pc:picChg chg="mod">
          <ac:chgData name="somovaasya3" userId="S::somovaasya3_gmail.com#ext#@slideedu.onmicrosoft.com::05b36399-d501-4a7b-87fd-615099445ab5" providerId="AD" clId="Web-{35EBA923-847C-9B30-4BE5-AA549BBCC428}" dt="2025-12-23T16:04:17.939" v="4" actId="1076"/>
          <ac:picMkLst>
            <pc:docMk/>
            <pc:sldMk cId="3288407118" sldId="256"/>
            <ac:picMk id="32" creationId="{4601F272-86AA-C5C6-AE97-4037C2D2C8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2A6F4-B4C6-CBC6-6064-D119A737E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FDF90F-A7B9-6B0E-E0DA-00042B006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4AD482-C189-30A0-9B81-CFD742DF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8CE047-07F7-8B4D-A244-7561C0BE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C688A5-2D54-FBFF-C0E1-35314EA0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2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49DA5-09D9-1814-F255-92282671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040A7C-C41B-D2C9-5BE9-B61D31245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18180D-EFFA-C702-9DE3-C1FA18A8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B05545-87D9-DBDF-B3A9-BF695EB6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7EE3D-09A6-587D-27D8-D231A5A5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7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5C0E29-3E6B-8463-8702-42582ACF8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4F4A-A135-4A46-3DC0-43F35AA40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A40A47-86EE-BF20-C70B-1A29E67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E36700-9DAB-D71C-CE0E-4E8B399F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718DE-EB5A-5B24-E11C-53B505A5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5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8EB9C-2454-5C7E-74CB-EDCFFAFA2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6EFB3C-4F28-2C2E-FC7D-A7C7D75FE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A8805-E0D6-E6BD-6E04-A2D4963D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27B0B-B86A-8897-2DE9-70A00362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4D6AD5-D087-3104-CE1D-E336EEAD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1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F97D6-3BE8-1CDD-0600-6DE0C352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0EC084-28C9-0113-F7DD-3AF442FF0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8FEE79-7B07-2048-F42B-2EE58C72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1AA35D-6D6D-C8CD-37FC-E7785F99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F5542-233E-126F-AC60-AFAA4347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92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3AAC4-4751-32CA-5C08-41FC0854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D95D6-7E56-5781-299E-FAE48DFDC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8D9990-8E8B-21A8-BA92-DC24C9F29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E1EFD-6617-8E7D-1516-82BA0CC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16AAF4-8F22-1851-3563-B410E16E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BFD034-F7F6-73DB-ABFF-1F28E670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0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B3A01-1829-1809-C6D0-2E179FE3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05D9A9-AA5E-BAA7-05B1-36EEE623F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7233EE-55E6-0E6C-9D91-4E02E23BD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70B492-2B2A-9B44-1903-7F59EEC7A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F89AB0-4F8B-6833-AC2F-1E34D5C13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AC753D-C0E1-5EBF-A16F-739886E19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21C544-E8E0-0AF9-787B-89871B86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C900B0-331F-B061-3C66-BC8E7A25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03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78A02-3F15-CE3F-8DEB-4DF42540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D5EB6F-4513-6286-CA6A-A2872D07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37FF55-89E3-13C7-9D64-50922592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2DFE76-A600-CFD9-81CD-61086EF4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8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E9FE07-DA0B-9229-D218-4340BEE7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4C7722-F5D9-D4F9-CB5C-63D25D46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E0B4DB-94BD-6B9F-00E8-1CDD6718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9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AFA9-A7CA-7A8D-5A16-D83AF495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3FA86C-481C-151A-DE47-409C708B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3FC132-8880-2E25-2FE3-107D7797E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1327FB-0CEF-5756-7689-F588B744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418A38-FF69-5D8B-40B1-288EC45C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975B31-B95A-2249-2800-084299B6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67CED-35F2-72FA-482B-D5C93D63B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B8A3C8-F8CA-2CC8-CC5F-DD4793C16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5E8C8E-B9F9-A39A-0224-70B13AE2C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E5F245-8053-FB58-3238-6DB9FD98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71F6-9F06-4B3F-9237-466F54225AE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82433-6C5B-B711-DA02-A6EA5240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B4937D-E030-6091-5BF5-B079948C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4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68226-C36C-2377-6611-818CFEA8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3D47BD-D50C-E425-4ECD-326579B8C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AD302-302B-3DE3-332C-C237EDE0A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071F6-9F06-4B3F-9237-466F54225AE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D603B-5341-A20D-E8F0-8E263D6B7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EF51AE-1308-A3D0-9193-3C6FDD7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9188-8611-4CA7-900F-1C2BB210E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32549B-1E99-3891-7E92-34E1E62EB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218904-D6ED-D9CA-ED10-D24BE6698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577427"/>
            <a:ext cx="6858000" cy="6858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4CF354E7-D9C5-CB27-ED92-B7D420001D26}"/>
              </a:ext>
            </a:extLst>
          </p:cNvPr>
          <p:cNvSpPr/>
          <p:nvPr/>
        </p:nvSpPr>
        <p:spPr>
          <a:xfrm>
            <a:off x="4328160" y="577427"/>
            <a:ext cx="4541520" cy="4236720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A cartoon of a cow&#10;&#10;AI-generated content may be incorrect.">
            <a:extLst>
              <a:ext uri="{FF2B5EF4-FFF2-40B4-BE49-F238E27FC236}">
                <a16:creationId xmlns:a16="http://schemas.microsoft.com/office/drawing/2014/main" id="{D0C7C523-2F53-FDE0-CB42-91E69DFB0D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41574" y="1776058"/>
            <a:ext cx="2349203" cy="23492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0F9E38-2CB9-71BF-D0C2-B1165554EC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047" y="801219"/>
            <a:ext cx="3789135" cy="37891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D5C582-2022-EE8D-CC0E-45CB08A6A3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4031" y="1066236"/>
            <a:ext cx="3679200" cy="36792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AF71D7-04E1-D1A5-C2EA-5B704F7E5F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348" y="716952"/>
            <a:ext cx="3503014" cy="352980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A50721D-9285-D9F1-DA1A-EBCAF4E6EC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0958" y="576521"/>
            <a:ext cx="4179413" cy="417941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B3A805D-0D56-4447-6CB7-BA65814F3A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0269" y="987276"/>
            <a:ext cx="3533133" cy="317981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1DD060-60AA-237D-4AD1-7ED10714D9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5493" y="573923"/>
            <a:ext cx="3738444" cy="40845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2232FA-D38E-8C11-6A39-FF2A896414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3294" y="889698"/>
            <a:ext cx="3533133" cy="353313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49E483F-A83E-63D5-AEE3-597538AFBF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8389" y="367937"/>
            <a:ext cx="4108431" cy="410843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7B6E2CA-683D-FD42-E05B-A01D93AE87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8074" y="575661"/>
            <a:ext cx="4161691" cy="41616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ED5BF8A-9503-234B-C54A-65B8A11F1D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14"/>
            <a:ext cx="1019718" cy="92643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601F272-86AA-C5C6-AE97-4037C2D2C8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57" y="488057"/>
            <a:ext cx="3905933" cy="39793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1B9357-D1C0-14BB-590B-91F53EE684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23" y="3429000"/>
            <a:ext cx="3378293" cy="337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A965AB-5EE8-4E2C-8E45-A331E6FE020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D29FDFD-036F-48EE-A7C9-43C7C750A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C7D460-CC6F-403B-85C8-8B26F75A5D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13</cp:revision>
  <dcterms:created xsi:type="dcterms:W3CDTF">2025-12-10T23:56:54Z</dcterms:created>
  <dcterms:modified xsi:type="dcterms:W3CDTF">2025-12-23T16:04:34Z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