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9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7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3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0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4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0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2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7145-FEB3-4434-BF59-9607D2F4D94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5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5269" cy="6858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67" y="3091203"/>
            <a:ext cx="3111784" cy="311178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376853" y="835269"/>
            <a:ext cx="2520000" cy="2520000"/>
            <a:chOff x="2376853" y="835269"/>
            <a:chExt cx="2520000" cy="25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376853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925892"/>
              <a:ext cx="2338753" cy="233875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059509" y="823777"/>
            <a:ext cx="2520000" cy="2520000"/>
            <a:chOff x="5051951" y="835269"/>
            <a:chExt cx="2520000" cy="25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051951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12" y="875838"/>
              <a:ext cx="2373923" cy="237392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76853" y="3429000"/>
            <a:ext cx="2520000" cy="2520000"/>
            <a:chOff x="2376853" y="3429000"/>
            <a:chExt cx="2520000" cy="25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376853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3519624"/>
              <a:ext cx="2338752" cy="233875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033417" y="3429000"/>
            <a:ext cx="2538534" cy="2606119"/>
            <a:chOff x="5033417" y="3429000"/>
            <a:chExt cx="2538534" cy="260611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417" y="3519624"/>
              <a:ext cx="2515495" cy="2515495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037064" y="3405106"/>
            <a:ext cx="2534887" cy="2532877"/>
            <a:chOff x="5037064" y="3416123"/>
            <a:chExt cx="2534887" cy="25328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064" y="3416123"/>
              <a:ext cx="2497015" cy="249701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376852" y="3434875"/>
            <a:ext cx="2520000" cy="2520000"/>
            <a:chOff x="2376852" y="3445892"/>
            <a:chExt cx="2520000" cy="252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76852" y="3445892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04" y="3495254"/>
              <a:ext cx="2338752" cy="233875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380014" y="824252"/>
            <a:ext cx="2520000" cy="2520000"/>
            <a:chOff x="2380014" y="835269"/>
            <a:chExt cx="2520000" cy="252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80014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437" y="875838"/>
              <a:ext cx="2405074" cy="240507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059509" y="816359"/>
            <a:ext cx="2520000" cy="2520000"/>
            <a:chOff x="5059509" y="835269"/>
            <a:chExt cx="2520000" cy="252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59509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519" y="842687"/>
              <a:ext cx="2430560" cy="243056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59509" y="3436178"/>
            <a:ext cx="2520000" cy="2520000"/>
            <a:chOff x="5059509" y="3439569"/>
            <a:chExt cx="2520000" cy="252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059509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06" y="3474593"/>
              <a:ext cx="2351787" cy="2351787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059509" y="809817"/>
            <a:ext cx="2520854" cy="2526998"/>
            <a:chOff x="5066213" y="816779"/>
            <a:chExt cx="2520854" cy="252699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67067" y="823777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213" y="816779"/>
              <a:ext cx="2513296" cy="251329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2384410" y="3436178"/>
            <a:ext cx="2520000" cy="2520000"/>
            <a:chOff x="2384410" y="3439569"/>
            <a:chExt cx="2520000" cy="252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84410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64" y="3480056"/>
              <a:ext cx="1611923" cy="241788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263509" y="684948"/>
            <a:ext cx="2666930" cy="2666930"/>
            <a:chOff x="2263509" y="688339"/>
            <a:chExt cx="2666930" cy="266693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376852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509" y="688339"/>
              <a:ext cx="2666930" cy="266693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2386718" y="831878"/>
            <a:ext cx="2520000" cy="2520000"/>
            <a:chOff x="2388186" y="827376"/>
            <a:chExt cx="2520000" cy="252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388186" y="827376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10" y="909000"/>
              <a:ext cx="2286000" cy="2286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070229" y="813244"/>
            <a:ext cx="2520000" cy="2520000"/>
            <a:chOff x="5062671" y="827204"/>
            <a:chExt cx="2520000" cy="252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062671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475" y="869552"/>
              <a:ext cx="2407045" cy="240704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2376852" y="3436178"/>
            <a:ext cx="2520000" cy="2520000"/>
            <a:chOff x="2369294" y="3450138"/>
            <a:chExt cx="2520000" cy="252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369294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819" y="3458284"/>
              <a:ext cx="2412692" cy="241269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5059509" y="3432589"/>
            <a:ext cx="2520000" cy="2520000"/>
            <a:chOff x="5059509" y="3429000"/>
            <a:chExt cx="2520000" cy="252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59509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33" y="3458683"/>
              <a:ext cx="2384951" cy="23849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070229" y="823777"/>
            <a:ext cx="2520000" cy="2520000"/>
            <a:chOff x="5075893" y="833083"/>
            <a:chExt cx="2520000" cy="25200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5075893" y="83308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75" y="902726"/>
              <a:ext cx="2275822" cy="2275822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2373675" y="3440832"/>
            <a:ext cx="2520000" cy="2520000"/>
            <a:chOff x="2379339" y="3450138"/>
            <a:chExt cx="2520000" cy="252000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379339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420" y="3549122"/>
              <a:ext cx="2242864" cy="224286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046284" y="3427517"/>
            <a:ext cx="2520000" cy="2520000"/>
            <a:chOff x="5051948" y="3436823"/>
            <a:chExt cx="2520000" cy="252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51948" y="343682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39" b="97987" l="3356" r="919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388" y="3513551"/>
              <a:ext cx="2365389" cy="236538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42700" y="685859"/>
            <a:ext cx="2689602" cy="2689602"/>
            <a:chOff x="2248364" y="695165"/>
            <a:chExt cx="2689602" cy="268960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377083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364" y="695165"/>
              <a:ext cx="2689602" cy="2689602"/>
            </a:xfrm>
            <a:prstGeom prst="rect">
              <a:avLst/>
            </a:prstGeom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4" y="5449477"/>
            <a:ext cx="1002898" cy="101079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03" y="550216"/>
            <a:ext cx="4077498" cy="41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BEA97F2-6269-4ABA-898B-54DB37726B00}"/>
</file>

<file path=customXml/itemProps2.xml><?xml version="1.0" encoding="utf-8"?>
<ds:datastoreItem xmlns:ds="http://schemas.openxmlformats.org/officeDocument/2006/customXml" ds:itemID="{AE4B280E-E566-43C7-9504-36FB26EF4B4D}"/>
</file>

<file path=customXml/itemProps3.xml><?xml version="1.0" encoding="utf-8"?>
<ds:datastoreItem xmlns:ds="http://schemas.openxmlformats.org/officeDocument/2006/customXml" ds:itemID="{B73F8567-6816-4D67-A95B-8DD10B331A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2025-12-15T19:13:56Z</dcterms:created>
  <dcterms:modified xsi:type="dcterms:W3CDTF">2025-12-15T19:14:18Z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