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7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3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6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8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7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5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1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E878-71C8-47C4-94F9-95DEEFE844BC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A142-1F01-478F-AB6A-7E383FF60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8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376853" y="835269"/>
            <a:ext cx="2520000" cy="2520000"/>
            <a:chOff x="2376853" y="835269"/>
            <a:chExt cx="2520000" cy="252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376853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76" y="925892"/>
              <a:ext cx="2338753" cy="233875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059509" y="823777"/>
            <a:ext cx="2520000" cy="2520000"/>
            <a:chOff x="5051951" y="835269"/>
            <a:chExt cx="2520000" cy="252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051951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612" y="875838"/>
              <a:ext cx="2373923" cy="237392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76853" y="3429000"/>
            <a:ext cx="2520000" cy="2520000"/>
            <a:chOff x="2376853" y="3429000"/>
            <a:chExt cx="2520000" cy="252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376853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476" y="3519624"/>
              <a:ext cx="2338752" cy="233875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051951" y="3429000"/>
            <a:ext cx="2520000" cy="2520000"/>
            <a:chOff x="5051951" y="3429000"/>
            <a:chExt cx="2520000" cy="252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051951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82" b="19616"/>
            <a:stretch/>
          </p:blipFill>
          <p:spPr>
            <a:xfrm>
              <a:off x="5258338" y="3624231"/>
              <a:ext cx="2054469" cy="2129537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037064" y="3416123"/>
            <a:ext cx="2534887" cy="2532877"/>
            <a:chOff x="5037064" y="3416123"/>
            <a:chExt cx="2534887" cy="253287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051951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064" y="3416123"/>
              <a:ext cx="2497015" cy="249701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376852" y="3445892"/>
            <a:ext cx="2520000" cy="2520000"/>
            <a:chOff x="2376852" y="3445892"/>
            <a:chExt cx="2520000" cy="2520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376852" y="3445892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04" y="3495254"/>
              <a:ext cx="2338752" cy="233875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380014" y="835269"/>
            <a:ext cx="2520000" cy="2520000"/>
            <a:chOff x="2380014" y="835269"/>
            <a:chExt cx="2520000" cy="252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80014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437" y="875838"/>
              <a:ext cx="2405074" cy="240507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059509" y="827376"/>
            <a:ext cx="2520000" cy="2520000"/>
            <a:chOff x="5059509" y="835269"/>
            <a:chExt cx="2520000" cy="252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59509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75" y="925892"/>
              <a:ext cx="2260549" cy="226054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59509" y="3439569"/>
            <a:ext cx="2520000" cy="2520000"/>
            <a:chOff x="5059509" y="3439569"/>
            <a:chExt cx="2520000" cy="252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059509" y="34395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142" y="3539931"/>
              <a:ext cx="2205613" cy="2205613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059509" y="813208"/>
            <a:ext cx="2520854" cy="2526998"/>
            <a:chOff x="5066213" y="816779"/>
            <a:chExt cx="2520854" cy="252699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067067" y="823777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213" y="816779"/>
              <a:ext cx="2513296" cy="2513296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2384410" y="3439569"/>
            <a:ext cx="2520000" cy="2520000"/>
            <a:chOff x="2384410" y="3439569"/>
            <a:chExt cx="2520000" cy="252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84410" y="34395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383" y="3480056"/>
              <a:ext cx="2417885" cy="241788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263509" y="688339"/>
            <a:ext cx="2666930" cy="2666930"/>
            <a:chOff x="2263509" y="688339"/>
            <a:chExt cx="2666930" cy="266693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376852" y="835269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509" y="688339"/>
              <a:ext cx="2666930" cy="2666930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2388186" y="827376"/>
            <a:ext cx="2520000" cy="2520000"/>
            <a:chOff x="2388186" y="827376"/>
            <a:chExt cx="2520000" cy="2520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388186" y="827376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10" y="909000"/>
              <a:ext cx="2286000" cy="228600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062671" y="827204"/>
            <a:ext cx="2520000" cy="2520000"/>
            <a:chOff x="5062671" y="827204"/>
            <a:chExt cx="2520000" cy="252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062671" y="827204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664" y="910877"/>
              <a:ext cx="2125942" cy="2267671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2369294" y="3450138"/>
            <a:ext cx="2520000" cy="2520000"/>
            <a:chOff x="2369294" y="3450138"/>
            <a:chExt cx="2520000" cy="252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369294" y="3450138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819" y="3458284"/>
              <a:ext cx="2412692" cy="241269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5059509" y="3429000"/>
            <a:ext cx="2520000" cy="2520000"/>
            <a:chOff x="5059509" y="3429000"/>
            <a:chExt cx="2520000" cy="252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59509" y="3429000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33" y="3458683"/>
              <a:ext cx="2384951" cy="2384951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075893" y="833083"/>
            <a:ext cx="2520000" cy="2520000"/>
            <a:chOff x="5075893" y="833083"/>
            <a:chExt cx="2520000" cy="252000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5075893" y="833083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75" y="902726"/>
              <a:ext cx="2275822" cy="2275822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2379339" y="3450138"/>
            <a:ext cx="2520000" cy="2520000"/>
            <a:chOff x="2379339" y="3450138"/>
            <a:chExt cx="2520000" cy="252000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379339" y="3450138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420" y="3549122"/>
              <a:ext cx="2242864" cy="224286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051948" y="3436573"/>
            <a:ext cx="2527558" cy="2520250"/>
            <a:chOff x="5051948" y="3436573"/>
            <a:chExt cx="2527558" cy="252025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051948" y="3436823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568" y="3436573"/>
              <a:ext cx="2477938" cy="2477938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2248364" y="695165"/>
            <a:ext cx="2689602" cy="2689602"/>
            <a:chOff x="2248364" y="695165"/>
            <a:chExt cx="2689602" cy="268960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377083" y="827204"/>
              <a:ext cx="2520000" cy="25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364" y="695165"/>
              <a:ext cx="2689602" cy="2689602"/>
            </a:xfrm>
            <a:prstGeom prst="rect">
              <a:avLst/>
            </a:prstGeom>
          </p:spPr>
        </p:pic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48" y="3133106"/>
            <a:ext cx="3111784" cy="311178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6" y="5514148"/>
            <a:ext cx="1112447" cy="112120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18" y="2902108"/>
            <a:ext cx="3818020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DBE179-6CB7-405B-9081-D072A1437904}"/>
</file>

<file path=customXml/itemProps2.xml><?xml version="1.0" encoding="utf-8"?>
<ds:datastoreItem xmlns:ds="http://schemas.openxmlformats.org/officeDocument/2006/customXml" ds:itemID="{FA4CD1F2-7D2B-4364-821D-750E93CB57B7}"/>
</file>

<file path=customXml/itemProps3.xml><?xml version="1.0" encoding="utf-8"?>
<ds:datastoreItem xmlns:ds="http://schemas.openxmlformats.org/officeDocument/2006/customXml" ds:itemID="{ED9043ED-BAA6-4C0E-AA72-0B086EE22F38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2025-12-15T18:11:43Z</dcterms:created>
  <dcterms:modified xsi:type="dcterms:W3CDTF">2025-12-15T18:39:30Z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