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6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385376" cy="6941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608995"/>
            <a:ext cx="3356992" cy="3356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89" y="5229199"/>
            <a:ext cx="1752541" cy="1752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33" y="3771000"/>
            <a:ext cx="3032981" cy="303298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67608" y="476672"/>
            <a:ext cx="6552728" cy="3888432"/>
          </a:xfrm>
          <a:prstGeom prst="roundRect">
            <a:avLst/>
          </a:prstGeom>
          <a:solidFill>
            <a:srgbClr val="F2F2F2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222104"/>
            <a:ext cx="2088232" cy="19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700808"/>
            <a:ext cx="3024336" cy="302433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287688" y="764704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Женя </a:t>
            </a:r>
            <a:r>
              <a:rPr lang="uk-UA" sz="2400" dirty="0" err="1" smtClean="0"/>
              <a:t>поставил</a:t>
            </a:r>
            <a:r>
              <a:rPr lang="uk-UA" sz="2400" dirty="0" smtClean="0"/>
              <a:t> машину в ….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66" y="2049113"/>
            <a:ext cx="2308578" cy="2308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05" y="2105472"/>
            <a:ext cx="2063142" cy="213901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83366" y="764704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Жанна </a:t>
            </a:r>
            <a:r>
              <a:rPr lang="uk-UA" sz="2400" dirty="0" err="1" smtClean="0"/>
              <a:t>резала</a:t>
            </a:r>
            <a:r>
              <a:rPr lang="uk-UA" sz="2400" dirty="0" smtClean="0"/>
              <a:t> </a:t>
            </a:r>
            <a:r>
              <a:rPr lang="uk-UA" sz="2400" dirty="0" err="1" smtClean="0"/>
              <a:t>овощи</a:t>
            </a:r>
            <a:r>
              <a:rPr lang="ru-RU" sz="2400" dirty="0" smtClean="0"/>
              <a:t> в салат</a:t>
            </a:r>
            <a:r>
              <a:rPr lang="uk-UA" sz="2400" dirty="0" smtClean="0"/>
              <a:t> ….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2" y="2504957"/>
            <a:ext cx="1870375" cy="18803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84" y="1781189"/>
            <a:ext cx="1540384" cy="231057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279044" y="757291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Жасмин в зоопарке кормила  ….</a:t>
            </a:r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05" y="2147606"/>
            <a:ext cx="2096877" cy="20968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61" y="2036820"/>
            <a:ext cx="2427333" cy="2427333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279044" y="767413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Жора в </a:t>
            </a:r>
            <a:r>
              <a:rPr lang="uk-UA" sz="2400" dirty="0" err="1" smtClean="0"/>
              <a:t>библиотеке</a:t>
            </a:r>
            <a:r>
              <a:rPr lang="uk-UA" sz="2400" dirty="0" smtClean="0"/>
              <a:t> </a:t>
            </a:r>
            <a:r>
              <a:rPr lang="uk-UA" sz="2400" dirty="0" err="1" smtClean="0"/>
              <a:t>увидел</a:t>
            </a:r>
            <a:r>
              <a:rPr lang="uk-UA" sz="2400" dirty="0" smtClean="0"/>
              <a:t> </a:t>
            </a:r>
            <a:r>
              <a:rPr lang="uk-UA" sz="2400" dirty="0" err="1" smtClean="0"/>
              <a:t>яркую</a:t>
            </a:r>
            <a:r>
              <a:rPr lang="uk-UA" sz="2400" dirty="0" smtClean="0"/>
              <a:t>….</a:t>
            </a:r>
            <a:endParaRPr lang="ru-RU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39" y="2194936"/>
            <a:ext cx="2106151" cy="21061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99" y="1836204"/>
            <a:ext cx="2708920" cy="270892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279044" y="765113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 неба падала </a:t>
            </a:r>
            <a:r>
              <a:rPr lang="uk-UA" sz="2400" dirty="0" err="1" smtClean="0"/>
              <a:t>сказочная</a:t>
            </a:r>
            <a:r>
              <a:rPr lang="uk-UA" sz="2400" dirty="0" smtClean="0"/>
              <a:t> ….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00" y="1870809"/>
            <a:ext cx="2452979" cy="24529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49" y="1748882"/>
            <a:ext cx="2585212" cy="258521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279044" y="767194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Жан </a:t>
            </a:r>
            <a:r>
              <a:rPr lang="uk-UA" sz="2400" dirty="0" err="1" smtClean="0"/>
              <a:t>хочет</a:t>
            </a:r>
            <a:r>
              <a:rPr lang="uk-UA" sz="2400" dirty="0" smtClean="0"/>
              <a:t> купить </a:t>
            </a:r>
            <a:r>
              <a:rPr lang="uk-UA" sz="2400" dirty="0" err="1" smtClean="0"/>
              <a:t>лыжи</a:t>
            </a:r>
            <a:r>
              <a:rPr lang="uk-UA" sz="2400" dirty="0" smtClean="0"/>
              <a:t>, </a:t>
            </a:r>
            <a:r>
              <a:rPr lang="uk-UA" sz="2400" dirty="0" err="1" smtClean="0"/>
              <a:t>чтобы</a:t>
            </a:r>
            <a:r>
              <a:rPr lang="uk-UA" sz="2400" dirty="0" smtClean="0"/>
              <a:t> стать  ….</a:t>
            </a:r>
            <a:endParaRPr lang="ru-RU" sz="2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4" y="100863"/>
            <a:ext cx="1023882" cy="10238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15" y="-18498"/>
            <a:ext cx="4778840" cy="48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8C1E505-A843-4D4F-AF19-D39EDC0BD8B7}"/>
</file>

<file path=customXml/itemProps2.xml><?xml version="1.0" encoding="utf-8"?>
<ds:datastoreItem xmlns:ds="http://schemas.openxmlformats.org/officeDocument/2006/customXml" ds:itemID="{1639E385-43C9-4552-828B-FE4982F6C0D5}"/>
</file>

<file path=customXml/itemProps3.xml><?xml version="1.0" encoding="utf-8"?>
<ds:datastoreItem xmlns:ds="http://schemas.openxmlformats.org/officeDocument/2006/customXml" ds:itemID="{CEE830EA-9E71-4D7E-9ACA-31358B5EE5D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4</cp:revision>
  <dcterms:created xsi:type="dcterms:W3CDTF">2025-12-15T15:57:31Z</dcterms:created>
  <dcterms:modified xsi:type="dcterms:W3CDTF">2025-12-15T16:31:55Z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