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34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10" y="-7641"/>
            <a:ext cx="12457384" cy="7118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38" y="521153"/>
            <a:ext cx="3227135" cy="3227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5" y="529637"/>
            <a:ext cx="3227135" cy="32271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159397" y="1292407"/>
            <a:ext cx="1584176" cy="1512168"/>
          </a:xfrm>
          <a:prstGeom prst="ellipse">
            <a:avLst/>
          </a:prstGeom>
          <a:solidFill>
            <a:srgbClr val="FFFFFF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736" y="1372626"/>
            <a:ext cx="1584176" cy="1512168"/>
          </a:xfrm>
          <a:prstGeom prst="ellipse">
            <a:avLst/>
          </a:prstGeom>
          <a:solidFill>
            <a:srgbClr val="FFFFFF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" y="139021"/>
            <a:ext cx="1088160" cy="10881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39" y="-387424"/>
            <a:ext cx="4699909" cy="4725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52" y="3748288"/>
            <a:ext cx="3024336" cy="30243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0" y="1490076"/>
            <a:ext cx="1116830" cy="1116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04" y="1227181"/>
            <a:ext cx="1750504" cy="17505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3" y="1410219"/>
            <a:ext cx="1517583" cy="1384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01" y="1463125"/>
            <a:ext cx="1287110" cy="12871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55" y="1354354"/>
            <a:ext cx="1360857" cy="13608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20" y="1524830"/>
            <a:ext cx="1229439" cy="12294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8" y="1319621"/>
            <a:ext cx="1396111" cy="13961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64" y="1354354"/>
            <a:ext cx="1484784" cy="14847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52" y="1524830"/>
            <a:ext cx="824834" cy="1103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25" y="1407677"/>
            <a:ext cx="1456894" cy="14568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25" y="1210744"/>
            <a:ext cx="1317549" cy="13175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71" y="1600883"/>
            <a:ext cx="1060605" cy="977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8" y="1512806"/>
            <a:ext cx="1042701" cy="10427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15" y="1512806"/>
            <a:ext cx="1231817" cy="12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18946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9922 0.5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19974 0.580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823 0.5777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0287 0.576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7304 0.5988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20039 0.6025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F87F599-6248-452B-B26B-6543BCA114CC}"/>
</file>

<file path=customXml/itemProps2.xml><?xml version="1.0" encoding="utf-8"?>
<ds:datastoreItem xmlns:ds="http://schemas.openxmlformats.org/officeDocument/2006/customXml" ds:itemID="{568A2E1D-7D77-44F2-9C40-5994BC4989B6}"/>
</file>

<file path=customXml/itemProps3.xml><?xml version="1.0" encoding="utf-8"?>
<ds:datastoreItem xmlns:ds="http://schemas.openxmlformats.org/officeDocument/2006/customXml" ds:itemID="{893FDACD-0530-4639-BA85-AC314619E866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13</cp:revision>
  <dcterms:created xsi:type="dcterms:W3CDTF">2025-12-08T21:57:00Z</dcterms:created>
  <dcterms:modified xsi:type="dcterms:W3CDTF">2025-12-15T15:50:46Z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