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234" y="34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410" y="-7641"/>
            <a:ext cx="12457384" cy="71185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538" y="521153"/>
            <a:ext cx="3227135" cy="32271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935" y="529637"/>
            <a:ext cx="3227135" cy="3227135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2159397" y="1292407"/>
            <a:ext cx="1584176" cy="1512168"/>
          </a:xfrm>
          <a:prstGeom prst="ellipse">
            <a:avLst/>
          </a:prstGeom>
          <a:solidFill>
            <a:srgbClr val="FFFFFF">
              <a:alpha val="8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104736" y="1372626"/>
            <a:ext cx="1584176" cy="1512168"/>
          </a:xfrm>
          <a:prstGeom prst="ellipse">
            <a:avLst/>
          </a:prstGeom>
          <a:solidFill>
            <a:srgbClr val="FFFFFF">
              <a:alpha val="8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2" y="139021"/>
            <a:ext cx="1088160" cy="108816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339" y="-387424"/>
            <a:ext cx="4699909" cy="47251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652" y="3748288"/>
            <a:ext cx="3024336" cy="302433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940" y="1490076"/>
            <a:ext cx="1116830" cy="11168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904" y="1227181"/>
            <a:ext cx="1750504" cy="1750504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693" y="1410219"/>
            <a:ext cx="1517583" cy="13844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601" y="1463125"/>
            <a:ext cx="1287110" cy="128711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055" y="1354354"/>
            <a:ext cx="1360857" cy="136085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520" y="1524830"/>
            <a:ext cx="1229439" cy="12294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138" y="1319621"/>
            <a:ext cx="1396111" cy="139611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764" y="1354354"/>
            <a:ext cx="1484784" cy="1484784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752" y="1524830"/>
            <a:ext cx="824834" cy="11032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825" y="1407677"/>
            <a:ext cx="1456894" cy="145689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525" y="1210744"/>
            <a:ext cx="1317549" cy="131754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471" y="1600883"/>
            <a:ext cx="1060605" cy="97765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018" y="1512806"/>
            <a:ext cx="1042701" cy="104270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915" y="1512806"/>
            <a:ext cx="1231817" cy="123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44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48148E-6 L -0.18946 0.5819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79" y="2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48148E-6 L 0.19922 0.5731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61" y="2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22222E-6 L 0.19974 0.5803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87" y="2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44444E-6 L -0.1823 0.5777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5" y="2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0.20287 0.5768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43" y="2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-0.17304 0.59884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59" y="2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22222E-6 L 0.20039 0.60254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13" y="3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91F141B-F871-4FDE-B060-74D4E9510C49}"/>
</file>

<file path=customXml/itemProps2.xml><?xml version="1.0" encoding="utf-8"?>
<ds:datastoreItem xmlns:ds="http://schemas.openxmlformats.org/officeDocument/2006/customXml" ds:itemID="{1227851B-D6D4-4303-8801-CDB073EEC396}"/>
</file>

<file path=customXml/itemProps3.xml><?xml version="1.0" encoding="utf-8"?>
<ds:datastoreItem xmlns:ds="http://schemas.openxmlformats.org/officeDocument/2006/customXml" ds:itemID="{E5BF29A3-6D73-41C7-A2F2-20A5B8407B9E}"/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Мовчанюк</dc:creator>
  <cp:lastModifiedBy>Мовчанюк</cp:lastModifiedBy>
  <cp:revision>13</cp:revision>
  <dcterms:created xsi:type="dcterms:W3CDTF">2025-12-08T21:57:00Z</dcterms:created>
  <dcterms:modified xsi:type="dcterms:W3CDTF">2025-12-15T15:50:46Z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