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6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C336B-AB77-4F6B-A38A-B8F3DB6F2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9D4CFE6-9F56-4561-8D04-2E056624E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1632C2-6B4C-49CD-9CE2-65C64F09D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A4B39F-AA03-4A01-9582-3E46D52A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6BA74-0ABA-4928-8228-C2C5DA16C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167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3B0F6-2732-4EA5-A130-32D50A66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277C7B-EA26-4759-9A06-4D514CCCC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7C0A50-C884-4CA6-AA55-FD3701D5C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FDFBE4-A5DB-4119-9113-3D38A056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E74F4D-D0B0-4C1A-A2B0-1C0AF30B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4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DF0917A-67BD-43F6-B098-D0EF6E62A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91FDBBE-92B4-4BFB-9FBD-2ED14506C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F063AD-2820-4EAC-93FB-F07D280A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993153-AEBD-4F23-8340-0EE82AF1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F1A4F8-86C5-4EE7-8024-9C5652C3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029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BA2A2-BEAA-4110-B7F9-AF4F8411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9622A4-CEB8-4322-9FBE-F12F7ECBE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10C2C3-91F0-48EF-ACDD-96FB4FF3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330B63-AE86-4875-85C6-A56F27C4D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E65933-82F5-4334-BC05-63CBA1B9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274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8F0B7-8C3C-458F-A4D1-F6250352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EB26-A2B7-4078-958D-4213548CF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E374BD-6C89-40D8-B375-0C4A360D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EC21F9-0156-4960-A953-5BE220348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4E389F-3BF7-4269-B1F3-FC11E762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179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D5823-ACA2-4B75-96D4-B5BD15ED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D79B7B-E95A-46CF-A52B-7E74DD17A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AE8E22-1851-47C9-9DA1-BE17356F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51ADE63-3CBC-4C57-B6F0-D8C007F0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9DDDFD3-903A-4278-854C-E0B930C9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48378C-4556-453B-89D4-84EE9037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01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8AE47-10D8-4616-A1C6-428D886A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685552-2931-4E64-9664-FFFE4AC1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BB61076-BBF8-4DEB-8EDC-E67B3BA62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DC5DC0C-DA87-4EE2-9863-F15399E4D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0209ABD-1145-484A-BD65-3B9A09A57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E09E2CD-3B42-4B36-A295-B07AC386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9E4391C-FBC5-4C7F-A641-6185D6D3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A9FBDE3-5103-44AB-8CA6-FB4F265A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936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E95D8-6665-4C44-ABBF-40CA0D96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45CC44F-BFFA-4E7D-8D44-C20B3A05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F905C14-20CA-41B8-BA6A-4E7746E7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CDC6E8E-0C87-4565-ADFB-30C363DD3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706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D09E71F-FFB7-4847-8DD6-423E2501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263FEB9-78A2-45B1-8FA5-F6C470BF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E194EBA-A387-43D7-A766-5115CB3D3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527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4860D-A96E-479B-89A0-A071D6E6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18C10C5-49A3-4EC4-BDD2-367DD9631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1524F5-D7A6-4E2B-8F11-BA792B47A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542C954-A6C4-49F9-A91B-CBE0D2C1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5DA9495-4029-4C36-BBB3-6682F15D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613FBA9-98F8-44F7-A8BC-24EE947F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438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5D03A-67A0-46FB-8026-F2D798C60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2D0C844-09BE-4219-BE7B-868225790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2C26060-FB1E-4CFD-9ACC-ACA9F3C9B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5ACB3FB-A703-4C59-A225-6342A454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015D3EB-D9C9-40BE-B77D-8DA9A03E4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E1C12D-0611-4442-8744-0D0522F5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465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EDDF54F-D534-4D21-B8E0-576A487B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D25D725-0E92-40F3-8AB0-1ABF4B773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487E1E-CAA4-478E-8166-67EDF1730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094DE-14A5-4149-866A-4EB7D8ABD957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F3FD93-3D3D-4FB1-8245-A4976BB0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91B756B-5A2F-4149-A9BA-4A53D5635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6C13-B41B-420F-9025-2D4F10E3707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750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6.mp3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2.png"/><Relationship Id="rId5" Type="http://schemas.microsoft.com/office/2007/relationships/media" Target="../media/media4.mp3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19" Type="http://schemas.openxmlformats.org/officeDocument/2006/relationships/image" Target="../media/image10.png"/><Relationship Id="rId4" Type="http://schemas.microsoft.com/office/2007/relationships/media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03043A-980C-4C0D-8D3C-AB221AFFD0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2346ab983a5ddcf">
            <a:hlinkClick r:id="" action="ppaction://media"/>
            <a:extLst>
              <a:ext uri="{FF2B5EF4-FFF2-40B4-BE49-F238E27FC236}">
                <a16:creationId xmlns:a16="http://schemas.microsoft.com/office/drawing/2014/main" id="{BC79CF42-1E9B-40C4-93B1-DF9217F0E5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191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43556" y="3827258"/>
            <a:ext cx="339267" cy="339267"/>
          </a:xfrm>
          <a:prstGeom prst="rect">
            <a:avLst/>
          </a:prstGeom>
        </p:spPr>
      </p:pic>
      <p:pic>
        <p:nvPicPr>
          <p:cNvPr id="16" name="18af37c4c8337b4">
            <a:hlinkClick r:id="" action="ppaction://media"/>
            <a:extLst>
              <a:ext uri="{FF2B5EF4-FFF2-40B4-BE49-F238E27FC236}">
                <a16:creationId xmlns:a16="http://schemas.microsoft.com/office/drawing/2014/main" id="{B3BE10F5-BDA0-4525-936E-777F726F75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287" end="20121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33472" y="4218234"/>
            <a:ext cx="339267" cy="339267"/>
          </a:xfrm>
          <a:prstGeom prst="rect">
            <a:avLst/>
          </a:prstGeom>
        </p:spPr>
      </p:pic>
      <p:pic>
        <p:nvPicPr>
          <p:cNvPr id="17" name="z_uki-molotok-tihiy">
            <a:hlinkClick r:id="" action="ppaction://media"/>
            <a:extLst>
              <a:ext uri="{FF2B5EF4-FFF2-40B4-BE49-F238E27FC236}">
                <a16:creationId xmlns:a16="http://schemas.microsoft.com/office/drawing/2014/main" id="{4EC5A426-860C-4121-AFB9-C9180FC12C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4960.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33473" y="4609210"/>
            <a:ext cx="339267" cy="339267"/>
          </a:xfrm>
          <a:prstGeom prst="rect">
            <a:avLst/>
          </a:prstGeom>
        </p:spPr>
      </p:pic>
      <p:pic>
        <p:nvPicPr>
          <p:cNvPr id="19" name="1c9787069730a41">
            <a:hlinkClick r:id="" action="ppaction://media"/>
            <a:extLst>
              <a:ext uri="{FF2B5EF4-FFF2-40B4-BE49-F238E27FC236}">
                <a16:creationId xmlns:a16="http://schemas.microsoft.com/office/drawing/2014/main" id="{5D5C1D12-083E-487D-8955-560D715643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081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20882" y="5000186"/>
            <a:ext cx="361941" cy="361941"/>
          </a:xfrm>
          <a:prstGeom prst="rect">
            <a:avLst/>
          </a:prstGeom>
        </p:spPr>
      </p:pic>
      <p:pic>
        <p:nvPicPr>
          <p:cNvPr id="20" name="slow-drinking-with-sipping-looping_mkiwfrvu">
            <a:hlinkClick r:id="" action="ppaction://media"/>
            <a:extLst>
              <a:ext uri="{FF2B5EF4-FFF2-40B4-BE49-F238E27FC236}">
                <a16:creationId xmlns:a16="http://schemas.microsoft.com/office/drawing/2014/main" id="{C7A6C889-05FA-4F9B-95CD-FE53139D0C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5256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85135" y="5405850"/>
            <a:ext cx="376288" cy="376288"/>
          </a:xfrm>
          <a:prstGeom prst="rect">
            <a:avLst/>
          </a:prstGeom>
        </p:spPr>
      </p:pic>
      <p:pic>
        <p:nvPicPr>
          <p:cNvPr id="21" name="_smeh-detskiy">
            <a:hlinkClick r:id="" action="ppaction://media"/>
            <a:extLst>
              <a:ext uri="{FF2B5EF4-FFF2-40B4-BE49-F238E27FC236}">
                <a16:creationId xmlns:a16="http://schemas.microsoft.com/office/drawing/2014/main" id="{94545265-AABF-4F43-B86D-AD9A5C0890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2067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96451" y="5811514"/>
            <a:ext cx="376288" cy="376288"/>
          </a:xfrm>
          <a:prstGeom prst="rect">
            <a:avLst/>
          </a:prstGeom>
        </p:spPr>
      </p:pic>
      <p:pic>
        <p:nvPicPr>
          <p:cNvPr id="22" name="zvuk-dreli">
            <a:hlinkClick r:id="" action="ppaction://media"/>
            <a:extLst>
              <a:ext uri="{FF2B5EF4-FFF2-40B4-BE49-F238E27FC236}">
                <a16:creationId xmlns:a16="http://schemas.microsoft.com/office/drawing/2014/main" id="{32080B77-C1C3-4600-8F55-1C3635745F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8667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85135" y="6187802"/>
            <a:ext cx="406865" cy="4068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3B6BF63-37D5-4BFC-82CB-297F530296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7" y="114508"/>
            <a:ext cx="791094" cy="7187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80D056-526D-48AF-A922-E006A2F415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97" y="996756"/>
            <a:ext cx="2228258" cy="2228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4ACEC3-D48C-4947-AF5C-E6EF1C1705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49" y="1007123"/>
            <a:ext cx="2228257" cy="222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F3C10D-7299-4426-B813-51A6D09AAF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7123"/>
            <a:ext cx="2228257" cy="222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DE8FB7-563A-458C-A6FE-E877C65CC1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51" y="1007124"/>
            <a:ext cx="2228257" cy="222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3FEE1B0-6EF3-4C3C-8696-CBA7EA0D4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75" y="3576920"/>
            <a:ext cx="2247398" cy="2247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A74105-C420-4F74-87D9-9587FDAFF6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86" y="3576920"/>
            <a:ext cx="2247399" cy="224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EA34AF7-124D-43CA-B75F-3F6AEA44D8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556" y="3576920"/>
            <a:ext cx="2263590" cy="2263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F4A5258-9747-4E6D-A6A1-A4733FF7EC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63" y="1405203"/>
            <a:ext cx="3723985" cy="37490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52D86-C8E4-4ACD-B4EF-0690EF3B16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4" y="4024842"/>
            <a:ext cx="2046132" cy="204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298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046F531-F748-4018-B565-C37C6F27CA1C}"/>
</file>

<file path=customXml/itemProps2.xml><?xml version="1.0" encoding="utf-8"?>
<ds:datastoreItem xmlns:ds="http://schemas.openxmlformats.org/officeDocument/2006/customXml" ds:itemID="{62561D0B-3AD6-49CB-AC09-1586F1EAD05A}"/>
</file>

<file path=customXml/itemProps3.xml><?xml version="1.0" encoding="utf-8"?>
<ds:datastoreItem xmlns:ds="http://schemas.openxmlformats.org/officeDocument/2006/customXml" ds:itemID="{87EFDD36-39F8-4AC8-B648-89DDB2BFC83F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0</Words>
  <Application>Microsoft Office PowerPoint</Application>
  <PresentationFormat>Широкий екран</PresentationFormat>
  <Paragraphs>0</Paragraphs>
  <Slides>1</Slides>
  <Notes>0</Notes>
  <HiddenSlides>0</HiddenSlides>
  <MMClips>7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2025-12-11T17:23:11Z</dcterms:created>
  <dcterms:modified xsi:type="dcterms:W3CDTF">2025-12-15T15:15:22Z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