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8F444-6D03-D468-D647-AC86B2AC5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B01074-1382-9E40-7BDF-6F9EF4262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EEBBE-EC2F-1465-9217-431671F9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5CF0EE-7FD8-882E-B77C-2850268C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05F0A-1B1E-2E63-C952-EE4E05B0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453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4803F-7489-F7D9-45B6-C162721D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F34EEE-8736-15CC-594E-B15F4120A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54DB5-B50B-2BC0-68C7-56EE7B58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63B8E-B2C1-6D22-0873-181647DF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FD47AE-8B38-0AE5-FABF-28D46D04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74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65EE7C-A932-6D8D-8D52-6018834B0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DB7C66-2176-28C7-C630-0E62A7753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8F012-27DA-D41E-4B9F-B9A0883D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C01B6-7F4A-5FCB-96E4-5004EC7D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E9680-E733-FFBD-5B80-FB6B32A7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87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510B4-0945-3F29-1179-21D670FF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DABC80-E5B4-9912-D0CF-D962AD05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DACC85-D759-F76B-8A61-51FD8B04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69CC2-D9F6-A99D-1713-50B9F2C3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F1A48A-A983-FED5-8AE6-BEDB4256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8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DB6E9-DDF0-76EB-8D2E-3409A35A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780BBD-50FB-1F80-32D2-54954A0D5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6A98-7068-8B5E-2304-D0076549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3EBF6-9A61-8DAA-59B1-749F7347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7C190-13A1-E3D1-ACE9-56FF8C2C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9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B4671-87AA-B222-95C7-D419F4E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DAF82-DA29-979A-EB2E-7CC519E4D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7883D-BD24-53DC-3527-F5C50067E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CD4988-590C-F3A6-577F-1918D45D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36BF5-9C32-33ED-3DF5-1C2F71B8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375EA8-0121-7504-B5CC-2C71ED8C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128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155B7-BBFD-0A78-023E-CF411BDB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F58BF3-AFA2-3BD2-E8B7-325C18D0F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5256EF-A7A6-C7A6-556D-1CDAD5D82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6377D5-0727-81B4-5E72-DAD0F6661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07536F-A87F-3549-86B1-5C2B70E3A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6ECE9-B40C-05E2-F482-A0B8D97B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6F8F90-28A3-6094-43C7-48D7A249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B34612-BBD4-0E2F-0C1D-97BBDCF0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377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FC0A6-12D1-98DC-E5DC-60BFE6D6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BB8514-C36E-0073-5CF4-F3295FDC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BC114-D2D4-21E7-7FA6-77316450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94692A-AAD6-4C30-69C3-B1EA32A6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1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798407-466E-9EC6-26DE-9018115C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F2944E-563A-EC60-0992-E99919C8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99FDAA-24B8-4EF8-BE94-BC504589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36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D1F26-8188-41F8-43AA-CF7AE41D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EB3183-9902-EA12-4353-D5BCB324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FFCF32-F1BD-E7C2-35A2-0FF9A41C7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F52D1F-5029-3424-18F1-B88E50A4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BA689F-2316-5847-B66A-FF0CC6F2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B4CC1A-3605-1372-7EF6-AFAB651C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113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A93D3-5C3C-9F60-9228-ED4C1445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232E08-A489-7A43-302D-556001205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676944-2A27-20CB-21D5-AD1FFA86B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CE41D-0988-3108-A506-AA084766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9746A2-0589-AB37-A5F6-9BF40CD1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657B39-1DA7-BD1F-68C6-21226FD7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653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CB528-249B-A17E-1BB3-AE6B5BC1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FCEB1-3C54-3B60-2C02-133D5000F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348D9-5859-C440-06CE-F241C34CA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7EB9-5C3B-4814-B202-D0E5C488E261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3B9DD-FE80-EE5C-B780-236F2797F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36C31-DAC4-407F-B6CE-7600DD760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1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498B9A-59BC-9E2A-CEC1-AD0FD44A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9B025B8-03B4-6540-CD1D-3B8E47FA0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66412"/>
              </p:ext>
            </p:extLst>
          </p:nvPr>
        </p:nvGraphicFramePr>
        <p:xfrm>
          <a:off x="464455" y="555171"/>
          <a:ext cx="6045200" cy="59996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58022764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410879215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9521683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509099647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20749181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5531709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51421267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752280422"/>
                    </a:ext>
                  </a:extLst>
                </a:gridCol>
              </a:tblGrid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48520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837039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69808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95510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86856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541692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886601"/>
                  </a:ext>
                </a:extLst>
              </a:tr>
            </a:tbl>
          </a:graphicData>
        </a:graphic>
      </p:graphicFrame>
      <p:pic>
        <p:nvPicPr>
          <p:cNvPr id="1026" name="Picture 2" descr="Цветная игрушечная машинка png Изображения – скачать бесплатно на Freepik">
            <a:extLst>
              <a:ext uri="{FF2B5EF4-FFF2-40B4-BE49-F238E27FC236}">
                <a16:creationId xmlns:a16="http://schemas.microsoft.com/office/drawing/2014/main" id="{970CB1B7-37C6-528D-447E-2E5D66374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7"/>
          <a:stretch/>
        </p:blipFill>
        <p:spPr bwMode="auto">
          <a:xfrm>
            <a:off x="3897087" y="1575707"/>
            <a:ext cx="1513114" cy="1356999"/>
          </a:xfrm>
          <a:prstGeom prst="rect">
            <a:avLst/>
          </a:prstGeom>
          <a:solidFill>
            <a:srgbClr val="F8CBAD"/>
          </a:solidFill>
          <a:ln w="57150">
            <a:solidFill>
              <a:srgbClr val="F8CBAD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8419E4-2C4B-2C83-12FB-4821ACF81D4C}"/>
              </a:ext>
            </a:extLst>
          </p:cNvPr>
          <p:cNvSpPr/>
          <p:nvPr/>
        </p:nvSpPr>
        <p:spPr>
          <a:xfrm>
            <a:off x="2812144" y="422446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6D3114-3833-DEB7-49A0-AD4ECDC2090A}"/>
              </a:ext>
            </a:extLst>
          </p:cNvPr>
          <p:cNvSpPr/>
          <p:nvPr/>
        </p:nvSpPr>
        <p:spPr>
          <a:xfrm>
            <a:off x="2842986" y="3233055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31B2138-B3AB-6D5F-8D3F-0C1B57D60AB8}"/>
              </a:ext>
            </a:extLst>
          </p:cNvPr>
          <p:cNvSpPr/>
          <p:nvPr/>
        </p:nvSpPr>
        <p:spPr>
          <a:xfrm>
            <a:off x="2769507" y="2471062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5EDD96-C94B-961E-2E19-2F16A3FA2A30}"/>
              </a:ext>
            </a:extLst>
          </p:cNvPr>
          <p:cNvSpPr/>
          <p:nvPr/>
        </p:nvSpPr>
        <p:spPr>
          <a:xfrm>
            <a:off x="2812144" y="589663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7A41BA-A14C-74FC-CF97-6C2CC0AB0296}"/>
              </a:ext>
            </a:extLst>
          </p:cNvPr>
          <p:cNvSpPr/>
          <p:nvPr/>
        </p:nvSpPr>
        <p:spPr>
          <a:xfrm>
            <a:off x="2804885" y="500198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BE6FE7D-91C1-FFE8-F57F-4720FE24D48B}"/>
              </a:ext>
            </a:extLst>
          </p:cNvPr>
          <p:cNvSpPr/>
          <p:nvPr/>
        </p:nvSpPr>
        <p:spPr>
          <a:xfrm>
            <a:off x="2842987" y="1567543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везда: 7 точек 24">
            <a:extLst>
              <a:ext uri="{FF2B5EF4-FFF2-40B4-BE49-F238E27FC236}">
                <a16:creationId xmlns:a16="http://schemas.microsoft.com/office/drawing/2014/main" id="{4140F360-2148-4651-6432-CFA85519A64D}"/>
              </a:ext>
            </a:extLst>
          </p:cNvPr>
          <p:cNvSpPr/>
          <p:nvPr/>
        </p:nvSpPr>
        <p:spPr>
          <a:xfrm>
            <a:off x="5840186" y="272139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0AA1B3B-D92D-FFC0-1E61-9994FB71224A}"/>
              </a:ext>
            </a:extLst>
          </p:cNvPr>
          <p:cNvGrpSpPr/>
          <p:nvPr/>
        </p:nvGrpSpPr>
        <p:grpSpPr>
          <a:xfrm>
            <a:off x="6765469" y="397413"/>
            <a:ext cx="5339442" cy="1425909"/>
            <a:chOff x="6347433" y="864176"/>
            <a:chExt cx="5339442" cy="1425909"/>
          </a:xfrm>
          <a:solidFill>
            <a:srgbClr val="FFFFFF">
              <a:alpha val="89804"/>
            </a:srgbClr>
          </a:solidFill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EE41878D-FB82-6462-961B-68F9C9966E7E}"/>
                </a:ext>
              </a:extLst>
            </p:cNvPr>
            <p:cNvSpPr/>
            <p:nvPr/>
          </p:nvSpPr>
          <p:spPr>
            <a:xfrm>
              <a:off x="6347433" y="902157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Какой транспорт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Плывёт по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воде и пускает дым?</a:t>
              </a:r>
              <a:endPara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Звезда: 7 точек 35">
              <a:extLst>
                <a:ext uri="{FF2B5EF4-FFF2-40B4-BE49-F238E27FC236}">
                  <a16:creationId xmlns:a16="http://schemas.microsoft.com/office/drawing/2014/main" id="{80A76D06-022F-9598-0D82-2074C3FDC6EB}"/>
                </a:ext>
              </a:extLst>
            </p:cNvPr>
            <p:cNvSpPr/>
            <p:nvPr/>
          </p:nvSpPr>
          <p:spPr>
            <a:xfrm>
              <a:off x="10470395" y="864176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4E1BFA6-28BD-5741-E765-8B3F14301374}"/>
              </a:ext>
            </a:extLst>
          </p:cNvPr>
          <p:cNvGrpSpPr/>
          <p:nvPr/>
        </p:nvGrpSpPr>
        <p:grpSpPr>
          <a:xfrm>
            <a:off x="6749756" y="438678"/>
            <a:ext cx="5292950" cy="1387928"/>
            <a:chOff x="6840537" y="775610"/>
            <a:chExt cx="5292950" cy="1387928"/>
          </a:xfrm>
          <a:solidFill>
            <a:srgbClr val="FFFFFF">
              <a:alpha val="89804"/>
            </a:srgbClr>
          </a:solidFill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2954ACA5-A77F-1632-9844-F2F9A7AD2EF2}"/>
                </a:ext>
              </a:extLst>
            </p:cNvPr>
            <p:cNvSpPr/>
            <p:nvPr/>
          </p:nvSpPr>
          <p:spPr>
            <a:xfrm>
              <a:off x="6840537" y="775610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Плывёт по воде,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большой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прямой ?</a:t>
              </a:r>
            </a:p>
          </p:txBody>
        </p:sp>
        <p:sp>
          <p:nvSpPr>
            <p:cNvPr id="44" name="Звезда: 7 точек 43">
              <a:extLst>
                <a:ext uri="{FF2B5EF4-FFF2-40B4-BE49-F238E27FC236}">
                  <a16:creationId xmlns:a16="http://schemas.microsoft.com/office/drawing/2014/main" id="{C6460E0E-0D27-A46D-ED73-230E70272118}"/>
                </a:ext>
              </a:extLst>
            </p:cNvPr>
            <p:cNvSpPr/>
            <p:nvPr/>
          </p:nvSpPr>
          <p:spPr>
            <a:xfrm>
              <a:off x="10917007" y="786494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1D85184-3216-B781-EBCC-2247076E204A}"/>
              </a:ext>
            </a:extLst>
          </p:cNvPr>
          <p:cNvGrpSpPr/>
          <p:nvPr/>
        </p:nvGrpSpPr>
        <p:grpSpPr>
          <a:xfrm>
            <a:off x="6777361" y="419182"/>
            <a:ext cx="5343820" cy="1387928"/>
            <a:chOff x="6789667" y="749752"/>
            <a:chExt cx="5343820" cy="1387928"/>
          </a:xfrm>
          <a:solidFill>
            <a:srgbClr val="FFFFFF">
              <a:alpha val="89804"/>
            </a:srgbClr>
          </a:solidFill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3B0B2BAF-E5E9-726F-0568-1269AF8BE5BE}"/>
                </a:ext>
              </a:extLst>
            </p:cNvPr>
            <p:cNvSpPr/>
            <p:nvPr/>
          </p:nvSpPr>
          <p:spPr>
            <a:xfrm>
              <a:off x="6789667" y="749752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Где поезд едет под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землёй?</a:t>
              </a:r>
              <a:endPara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Звезда: 7 точек 32">
              <a:extLst>
                <a:ext uri="{FF2B5EF4-FFF2-40B4-BE49-F238E27FC236}">
                  <a16:creationId xmlns:a16="http://schemas.microsoft.com/office/drawing/2014/main" id="{E126152B-94D3-9E9E-48F0-BFE40EDF371D}"/>
                </a:ext>
              </a:extLst>
            </p:cNvPr>
            <p:cNvSpPr/>
            <p:nvPr/>
          </p:nvSpPr>
          <p:spPr>
            <a:xfrm>
              <a:off x="10917007" y="786494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5F6CF74-AA78-113B-7D71-DF4FFAD8DCFA}"/>
              </a:ext>
            </a:extLst>
          </p:cNvPr>
          <p:cNvGrpSpPr/>
          <p:nvPr/>
        </p:nvGrpSpPr>
        <p:grpSpPr>
          <a:xfrm>
            <a:off x="6762639" y="415898"/>
            <a:ext cx="5429361" cy="1387928"/>
            <a:chOff x="7210296" y="2693834"/>
            <a:chExt cx="5429361" cy="1387928"/>
          </a:xfrm>
          <a:solidFill>
            <a:srgbClr val="FFFFFF">
              <a:alpha val="89804"/>
            </a:srgbClr>
          </a:solidFill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6F76A0D1-6BF9-4DFD-911E-34F28F583017}"/>
                </a:ext>
              </a:extLst>
            </p:cNvPr>
            <p:cNvSpPr/>
            <p:nvPr/>
          </p:nvSpPr>
          <p:spPr>
            <a:xfrm>
              <a:off x="7210296" y="2693834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Кто в поле пашет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рычит громко?</a:t>
              </a:r>
              <a:endPara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Звезда: 7 точек 28">
              <a:extLst>
                <a:ext uri="{FF2B5EF4-FFF2-40B4-BE49-F238E27FC236}">
                  <a16:creationId xmlns:a16="http://schemas.microsoft.com/office/drawing/2014/main" id="{87E2B510-3034-21AA-80D2-719709805344}"/>
                </a:ext>
              </a:extLst>
            </p:cNvPr>
            <p:cNvSpPr/>
            <p:nvPr/>
          </p:nvSpPr>
          <p:spPr>
            <a:xfrm>
              <a:off x="11423177" y="2709921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4DA6CB5D-2618-84A9-F02E-C851D0CDCF8F}"/>
              </a:ext>
            </a:extLst>
          </p:cNvPr>
          <p:cNvGrpSpPr/>
          <p:nvPr/>
        </p:nvGrpSpPr>
        <p:grpSpPr>
          <a:xfrm>
            <a:off x="6822847" y="468086"/>
            <a:ext cx="5349532" cy="1387928"/>
            <a:chOff x="7220665" y="3423601"/>
            <a:chExt cx="5349532" cy="1387928"/>
          </a:xfrm>
          <a:solidFill>
            <a:srgbClr val="FFFFFF">
              <a:alpha val="89804"/>
            </a:srgbClr>
          </a:solidFill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1C783CAA-B89A-7C6B-0EF6-A229A96BCE19}"/>
                </a:ext>
              </a:extLst>
            </p:cNvPr>
            <p:cNvSpPr/>
            <p:nvPr/>
          </p:nvSpPr>
          <p:spPr>
            <a:xfrm>
              <a:off x="7220665" y="3423601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гудит внутри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машины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помогает ей ехать?</a:t>
              </a:r>
              <a:endPara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Звезда: 7 точек 40">
              <a:extLst>
                <a:ext uri="{FF2B5EF4-FFF2-40B4-BE49-F238E27FC236}">
                  <a16:creationId xmlns:a16="http://schemas.microsoft.com/office/drawing/2014/main" id="{526CCD19-8F31-E37E-868E-F5607F81D00D}"/>
                </a:ext>
              </a:extLst>
            </p:cNvPr>
            <p:cNvSpPr/>
            <p:nvPr/>
          </p:nvSpPr>
          <p:spPr>
            <a:xfrm>
              <a:off x="11353717" y="3426723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CBED8C5-8ED3-C7EB-2947-2E52CF9F1360}"/>
              </a:ext>
            </a:extLst>
          </p:cNvPr>
          <p:cNvSpPr/>
          <p:nvPr/>
        </p:nvSpPr>
        <p:spPr>
          <a:xfrm>
            <a:off x="2929730" y="718453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Звезда: 7 точек 23">
            <a:extLst>
              <a:ext uri="{FF2B5EF4-FFF2-40B4-BE49-F238E27FC236}">
                <a16:creationId xmlns:a16="http://schemas.microsoft.com/office/drawing/2014/main" id="{E1B0E862-CC5F-7438-2BFC-19A8A476F9F7}"/>
              </a:ext>
            </a:extLst>
          </p:cNvPr>
          <p:cNvSpPr/>
          <p:nvPr/>
        </p:nvSpPr>
        <p:spPr>
          <a:xfrm>
            <a:off x="2828472" y="282618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703E833-0418-14CC-12AB-0B4A5EB27186}"/>
              </a:ext>
            </a:extLst>
          </p:cNvPr>
          <p:cNvSpPr/>
          <p:nvPr/>
        </p:nvSpPr>
        <p:spPr>
          <a:xfrm>
            <a:off x="3574936" y="67849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BDA03A9-DDF5-9883-FB4A-071B63D9C521}"/>
              </a:ext>
            </a:extLst>
          </p:cNvPr>
          <p:cNvSpPr/>
          <p:nvPr/>
        </p:nvSpPr>
        <p:spPr>
          <a:xfrm>
            <a:off x="4379458" y="717092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8430B3B-AEA8-0EDB-38A4-1AA77DB0E127}"/>
              </a:ext>
            </a:extLst>
          </p:cNvPr>
          <p:cNvSpPr/>
          <p:nvPr/>
        </p:nvSpPr>
        <p:spPr>
          <a:xfrm>
            <a:off x="5145312" y="709788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EBC7F5B-2264-5A1A-AFD7-ACCCE4AC21E9}"/>
              </a:ext>
            </a:extLst>
          </p:cNvPr>
          <p:cNvSpPr/>
          <p:nvPr/>
        </p:nvSpPr>
        <p:spPr>
          <a:xfrm>
            <a:off x="5790518" y="735148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3E74615-4FF3-F667-6BC6-81E2A26A6337}"/>
              </a:ext>
            </a:extLst>
          </p:cNvPr>
          <p:cNvSpPr/>
          <p:nvPr/>
        </p:nvSpPr>
        <p:spPr>
          <a:xfrm>
            <a:off x="5930901" y="1521144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7E6AF5F-5132-E2C1-94DC-1196F51A85D4}"/>
              </a:ext>
            </a:extLst>
          </p:cNvPr>
          <p:cNvSpPr/>
          <p:nvPr/>
        </p:nvSpPr>
        <p:spPr>
          <a:xfrm>
            <a:off x="5874656" y="2471062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E4EB8E7-B661-9E40-E696-0AC3EF163151}"/>
              </a:ext>
            </a:extLst>
          </p:cNvPr>
          <p:cNvSpPr/>
          <p:nvPr/>
        </p:nvSpPr>
        <p:spPr>
          <a:xfrm>
            <a:off x="5822044" y="3266521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0C2425A-BC76-47CF-A927-90CD512B8F4F}"/>
              </a:ext>
            </a:extLst>
          </p:cNvPr>
          <p:cNvSpPr/>
          <p:nvPr/>
        </p:nvSpPr>
        <p:spPr>
          <a:xfrm>
            <a:off x="5910944" y="422446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EF7DA43-C008-32A9-91DF-4B8704E2A7F2}"/>
              </a:ext>
            </a:extLst>
          </p:cNvPr>
          <p:cNvSpPr/>
          <p:nvPr/>
        </p:nvSpPr>
        <p:spPr>
          <a:xfrm>
            <a:off x="5078187" y="3214379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CAEF81A-B483-9F2A-431C-DF3E97F144A5}"/>
              </a:ext>
            </a:extLst>
          </p:cNvPr>
          <p:cNvSpPr/>
          <p:nvPr/>
        </p:nvSpPr>
        <p:spPr>
          <a:xfrm>
            <a:off x="4357920" y="3233055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8D6FBDE-EFA8-3BF2-92F1-DC087A60F5A2}"/>
              </a:ext>
            </a:extLst>
          </p:cNvPr>
          <p:cNvSpPr/>
          <p:nvPr/>
        </p:nvSpPr>
        <p:spPr>
          <a:xfrm>
            <a:off x="3563255" y="3328185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16B5B2A-D92E-5F8C-FB5B-8F436A7FE465}"/>
              </a:ext>
            </a:extLst>
          </p:cNvPr>
          <p:cNvSpPr/>
          <p:nvPr/>
        </p:nvSpPr>
        <p:spPr>
          <a:xfrm>
            <a:off x="2085519" y="3233863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E69E5808-C9F6-1666-48A9-349621A23761}"/>
              </a:ext>
            </a:extLst>
          </p:cNvPr>
          <p:cNvSpPr/>
          <p:nvPr/>
        </p:nvSpPr>
        <p:spPr>
          <a:xfrm>
            <a:off x="1432372" y="3171644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Звезда: 7 точек 25">
            <a:extLst>
              <a:ext uri="{FF2B5EF4-FFF2-40B4-BE49-F238E27FC236}">
                <a16:creationId xmlns:a16="http://schemas.microsoft.com/office/drawing/2014/main" id="{DF097759-B4DA-A45A-12E1-DB5EEF1C7777}"/>
              </a:ext>
            </a:extLst>
          </p:cNvPr>
          <p:cNvSpPr/>
          <p:nvPr/>
        </p:nvSpPr>
        <p:spPr>
          <a:xfrm>
            <a:off x="956127" y="3266521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78E5D6B-861E-2D8E-2F13-281EF3C45A9B}"/>
              </a:ext>
            </a:extLst>
          </p:cNvPr>
          <p:cNvSpPr/>
          <p:nvPr/>
        </p:nvSpPr>
        <p:spPr>
          <a:xfrm>
            <a:off x="3641272" y="4941500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15B6327-38C0-BC96-6AA8-24EA3EDCBA01}"/>
              </a:ext>
            </a:extLst>
          </p:cNvPr>
          <p:cNvSpPr/>
          <p:nvPr/>
        </p:nvSpPr>
        <p:spPr>
          <a:xfrm>
            <a:off x="2061028" y="4919729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45E4148-7E1C-2B15-3E6F-D015AE9FADFE}"/>
              </a:ext>
            </a:extLst>
          </p:cNvPr>
          <p:cNvSpPr/>
          <p:nvPr/>
        </p:nvSpPr>
        <p:spPr>
          <a:xfrm>
            <a:off x="1240067" y="4925788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A011164-A5BE-DBF8-1C0E-6DC9725C03CC}"/>
              </a:ext>
            </a:extLst>
          </p:cNvPr>
          <p:cNvSpPr/>
          <p:nvPr/>
        </p:nvSpPr>
        <p:spPr>
          <a:xfrm>
            <a:off x="594861" y="500198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Звезда: 7 точек 26">
            <a:extLst>
              <a:ext uri="{FF2B5EF4-FFF2-40B4-BE49-F238E27FC236}">
                <a16:creationId xmlns:a16="http://schemas.microsoft.com/office/drawing/2014/main" id="{18F297BE-0E9E-A6BA-93B0-A18B1DD21753}"/>
              </a:ext>
            </a:extLst>
          </p:cNvPr>
          <p:cNvSpPr/>
          <p:nvPr/>
        </p:nvSpPr>
        <p:spPr>
          <a:xfrm>
            <a:off x="208641" y="5001987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везда: 7 точек 20">
            <a:extLst>
              <a:ext uri="{FF2B5EF4-FFF2-40B4-BE49-F238E27FC236}">
                <a16:creationId xmlns:a16="http://schemas.microsoft.com/office/drawing/2014/main" id="{CD6006C2-6FCE-1830-BE76-B9694CEB71D9}"/>
              </a:ext>
            </a:extLst>
          </p:cNvPr>
          <p:cNvSpPr/>
          <p:nvPr/>
        </p:nvSpPr>
        <p:spPr>
          <a:xfrm>
            <a:off x="2468503" y="754294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" name="Рисунок 1023">
            <a:extLst>
              <a:ext uri="{FF2B5EF4-FFF2-40B4-BE49-F238E27FC236}">
                <a16:creationId xmlns:a16="http://schemas.microsoft.com/office/drawing/2014/main" id="{0D6DF268-A03D-2618-938D-7023BD2B9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" y="-12218"/>
            <a:ext cx="1080710" cy="1025913"/>
          </a:xfrm>
          <a:prstGeom prst="rect">
            <a:avLst/>
          </a:prstGeom>
        </p:spPr>
      </p:pic>
      <p:pic>
        <p:nvPicPr>
          <p:cNvPr id="1032" name="Рисунок 1031">
            <a:extLst>
              <a:ext uri="{FF2B5EF4-FFF2-40B4-BE49-F238E27FC236}">
                <a16:creationId xmlns:a16="http://schemas.microsoft.com/office/drawing/2014/main" id="{12DD9C6E-4DC6-6071-FF0A-E414E77DA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52" y="-291669"/>
            <a:ext cx="6646843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17BE4A-8F6A-6681-350A-68ADE25F2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425" y="3173846"/>
            <a:ext cx="2711448" cy="27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4AB9422-D68E-40A1-B7C1-49A545D9259E}"/>
</file>

<file path=customXml/itemProps2.xml><?xml version="1.0" encoding="utf-8"?>
<ds:datastoreItem xmlns:ds="http://schemas.openxmlformats.org/officeDocument/2006/customXml" ds:itemID="{2B0E77B2-639C-4675-ABCB-D4C24FB0C160}"/>
</file>

<file path=customXml/itemProps3.xml><?xml version="1.0" encoding="utf-8"?>
<ds:datastoreItem xmlns:ds="http://schemas.openxmlformats.org/officeDocument/2006/customXml" ds:itemID="{3020FF74-3DE6-4D72-8742-23591A789560}"/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76</Words>
  <Application>Microsoft Office PowerPoint</Application>
  <PresentationFormat>Широкоэкранный</PresentationFormat>
  <Paragraphs>47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3</cp:revision>
  <dcterms:created xsi:type="dcterms:W3CDTF">2025-12-06T21:53:42Z</dcterms:created>
  <dcterms:modified xsi:type="dcterms:W3CDTF">2025-12-15T15:09:54Z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