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615"/>
          <a:stretch/>
        </p:blipFill>
        <p:spPr>
          <a:xfrm>
            <a:off x="0" y="-127088"/>
            <a:ext cx="5472375" cy="7049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3492479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22359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248889" y="3358743"/>
            <a:ext cx="2752724" cy="2752724"/>
            <a:chOff x="4748424" y="1316078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4" y="1316078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235687" y="3313827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97" y="616681"/>
              <a:ext cx="1149964" cy="114996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299418" y="3318651"/>
            <a:ext cx="2752724" cy="2752724"/>
            <a:chOff x="4579098" y="177428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98" y="177428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15" y="2896080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256592" y="3318651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233158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232115" y="3327715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70" y="3286839"/>
              <a:ext cx="1229404" cy="122940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264855" y="3312201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263735" y="3330246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338" y="576804"/>
              <a:ext cx="1010473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264295" y="334967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84" y="3129633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232115" y="3302484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053" y="193432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249449" y="3318651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0" y="2884118"/>
              <a:ext cx="676759" cy="110502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695" y="5822728"/>
            <a:ext cx="1196363" cy="10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3017" y="35421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1"/>
          <a:stretch/>
        </p:blipFill>
        <p:spPr>
          <a:xfrm>
            <a:off x="4807542" y="5769864"/>
            <a:ext cx="3524250" cy="12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9557 -0.238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37448 -0.403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24128 -0.348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44349 -0.1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9974 -0.096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44792 0.109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9336 -0.2344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32122 -0.6078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8425 0.11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0495 -0.0689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ACFA6E-6B87-427B-BBED-6B219BF3CDCE}"/>
</file>

<file path=customXml/itemProps2.xml><?xml version="1.0" encoding="utf-8"?>
<ds:datastoreItem xmlns:ds="http://schemas.openxmlformats.org/officeDocument/2006/customXml" ds:itemID="{65833A94-DF80-42ED-987A-4E2650F50804}"/>
</file>

<file path=customXml/itemProps3.xml><?xml version="1.0" encoding="utf-8"?>
<ds:datastoreItem xmlns:ds="http://schemas.openxmlformats.org/officeDocument/2006/customXml" ds:itemID="{B16CE060-8B7C-4850-A9D5-AB936AE3372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2025-12-15T13:54:31Z</dcterms:created>
  <dcterms:modified xsi:type="dcterms:W3CDTF">2025-12-15T14:08:51Z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