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CA21E-D2D0-EF13-25AF-5901E92545A3}" v="11" dt="2025-12-16T15:02:33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Глущенко" userId="773fd668aa5ac716" providerId="LiveId" clId="{3146E6C6-A6E7-485D-A4E2-87DF2992293A}"/>
    <pc:docChg chg="undo custSel addSld delSld modSld">
      <pc:chgData name="Екатерина Глущенко" userId="773fd668aa5ac716" providerId="LiveId" clId="{3146E6C6-A6E7-485D-A4E2-87DF2992293A}" dt="2025-12-15T13:50:45.192" v="817"/>
      <pc:docMkLst>
        <pc:docMk/>
      </pc:docMkLst>
      <pc:sldChg chg="addSp delSp modSp mod setBg modAnim">
        <pc:chgData name="Екатерина Глущенко" userId="773fd668aa5ac716" providerId="LiveId" clId="{3146E6C6-A6E7-485D-A4E2-87DF2992293A}" dt="2025-12-15T13:50:45.192" v="817"/>
        <pc:sldMkLst>
          <pc:docMk/>
          <pc:sldMk cId="2294601235" sldId="256"/>
        </pc:sldMkLst>
        <pc:picChg chg="add mod ord">
          <ac:chgData name="Екатерина Глущенко" userId="773fd668aa5ac716" providerId="LiveId" clId="{3146E6C6-A6E7-485D-A4E2-87DF2992293A}" dt="2025-12-14T16:36:27.730" v="305" actId="167"/>
          <ac:picMkLst>
            <pc:docMk/>
            <pc:sldMk cId="2294601235" sldId="256"/>
            <ac:picMk id="2" creationId="{9AEF6B36-5204-2DC9-5D39-D05F13C7AD29}"/>
          </ac:picMkLst>
        </pc:picChg>
        <pc:picChg chg="add mod">
          <ac:chgData name="Екатерина Глущенко" userId="773fd668aa5ac716" providerId="LiveId" clId="{3146E6C6-A6E7-485D-A4E2-87DF2992293A}" dt="2025-12-15T13:50:07.628" v="810" actId="1076"/>
          <ac:picMkLst>
            <pc:docMk/>
            <pc:sldMk cId="2294601235" sldId="256"/>
            <ac:picMk id="5" creationId="{69EA62FB-CD47-FC05-77AD-6279E5F00325}"/>
          </ac:picMkLst>
        </pc:picChg>
        <pc:picChg chg="add mod">
          <ac:chgData name="Екатерина Глущенко" userId="773fd668aa5ac716" providerId="LiveId" clId="{3146E6C6-A6E7-485D-A4E2-87DF2992293A}" dt="2025-12-10T15:52:16.090" v="56" actId="1076"/>
          <ac:picMkLst>
            <pc:docMk/>
            <pc:sldMk cId="2294601235" sldId="256"/>
            <ac:picMk id="7" creationId="{5A24C027-5418-601C-FAA6-1CB4021DE292}"/>
          </ac:picMkLst>
        </pc:picChg>
        <pc:picChg chg="add mod">
          <ac:chgData name="Екатерина Глущенко" userId="773fd668aa5ac716" providerId="LiveId" clId="{3146E6C6-A6E7-485D-A4E2-87DF2992293A}" dt="2025-12-14T16:47:23.489" v="639" actId="14861"/>
          <ac:picMkLst>
            <pc:docMk/>
            <pc:sldMk cId="2294601235" sldId="256"/>
            <ac:picMk id="19" creationId="{CCCC1D23-B92D-9938-2C82-1CAF0D21E51A}"/>
          </ac:picMkLst>
        </pc:picChg>
        <pc:picChg chg="add mod">
          <ac:chgData name="Екатерина Глущенко" userId="773fd668aa5ac716" providerId="LiveId" clId="{3146E6C6-A6E7-485D-A4E2-87DF2992293A}" dt="2025-12-14T16:47:09.210" v="563" actId="14861"/>
          <ac:picMkLst>
            <pc:docMk/>
            <pc:sldMk cId="2294601235" sldId="256"/>
            <ac:picMk id="23" creationId="{6516DEDC-4082-748F-556A-1A5954DD7195}"/>
          </ac:picMkLst>
        </pc:picChg>
        <pc:picChg chg="add mod">
          <ac:chgData name="Екатерина Глущенко" userId="773fd668aa5ac716" providerId="LiveId" clId="{3146E6C6-A6E7-485D-A4E2-87DF2992293A}" dt="2025-12-14T16:47:17.187" v="599" actId="14861"/>
          <ac:picMkLst>
            <pc:docMk/>
            <pc:sldMk cId="2294601235" sldId="256"/>
            <ac:picMk id="25" creationId="{F1D20D31-11CF-D07E-8DE1-5A46C836464B}"/>
          </ac:picMkLst>
        </pc:picChg>
        <pc:picChg chg="add mod">
          <ac:chgData name="Екатерина Глущенко" userId="773fd668aa5ac716" providerId="LiveId" clId="{3146E6C6-A6E7-485D-A4E2-87DF2992293A}" dt="2025-12-14T16:47:39.685" v="679" actId="14861"/>
          <ac:picMkLst>
            <pc:docMk/>
            <pc:sldMk cId="2294601235" sldId="256"/>
            <ac:picMk id="27" creationId="{653E57E9-7146-4085-13D2-BE15AA8C25DC}"/>
          </ac:picMkLst>
        </pc:picChg>
        <pc:picChg chg="add mod">
          <ac:chgData name="Екатерина Глущенко" userId="773fd668aa5ac716" providerId="LiveId" clId="{3146E6C6-A6E7-485D-A4E2-87DF2992293A}" dt="2025-12-14T16:47:57.479" v="720" actId="14861"/>
          <ac:picMkLst>
            <pc:docMk/>
            <pc:sldMk cId="2294601235" sldId="256"/>
            <ac:picMk id="31" creationId="{33AC2F92-47C3-6779-275C-9645A124AC90}"/>
          </ac:picMkLst>
        </pc:picChg>
        <pc:picChg chg="add mod">
          <ac:chgData name="Екатерина Глущенко" userId="773fd668aa5ac716" providerId="LiveId" clId="{3146E6C6-A6E7-485D-A4E2-87DF2992293A}" dt="2025-12-14T16:48:09.862" v="745" actId="14861"/>
          <ac:picMkLst>
            <pc:docMk/>
            <pc:sldMk cId="2294601235" sldId="256"/>
            <ac:picMk id="35" creationId="{E9DF8F8A-3EBD-F70E-38A3-9C80970AFCB8}"/>
          </ac:picMkLst>
        </pc:picChg>
        <pc:picChg chg="add mod">
          <ac:chgData name="Екатерина Глущенко" userId="773fd668aa5ac716" providerId="LiveId" clId="{3146E6C6-A6E7-485D-A4E2-87DF2992293A}" dt="2025-12-14T16:48:18.711" v="776" actId="14861"/>
          <ac:picMkLst>
            <pc:docMk/>
            <pc:sldMk cId="2294601235" sldId="256"/>
            <ac:picMk id="37" creationId="{430F2341-95EA-620C-A790-0005A9D86D75}"/>
          </ac:picMkLst>
        </pc:picChg>
        <pc:picChg chg="add mod">
          <ac:chgData name="Екатерина Глущенко" userId="773fd668aa5ac716" providerId="LiveId" clId="{3146E6C6-A6E7-485D-A4E2-87DF2992293A}" dt="2025-12-14T16:48:27.156" v="782" actId="14861"/>
          <ac:picMkLst>
            <pc:docMk/>
            <pc:sldMk cId="2294601235" sldId="256"/>
            <ac:picMk id="39" creationId="{4337F2E2-A306-3FB8-2BAC-8E6C01FBC974}"/>
          </ac:picMkLst>
        </pc:picChg>
        <pc:picChg chg="add mod">
          <ac:chgData name="Екатерина Глущенко" userId="773fd668aa5ac716" providerId="LiveId" clId="{3146E6C6-A6E7-485D-A4E2-87DF2992293A}" dt="2025-12-14T16:48:36.064" v="789" actId="14861"/>
          <ac:picMkLst>
            <pc:docMk/>
            <pc:sldMk cId="2294601235" sldId="256"/>
            <ac:picMk id="41" creationId="{5503AEE7-54DD-02BA-94D7-9D86A574D6B7}"/>
          </ac:picMkLst>
        </pc:picChg>
        <pc:picChg chg="add mod">
          <ac:chgData name="Екатерина Глущенко" userId="773fd668aa5ac716" providerId="LiveId" clId="{3146E6C6-A6E7-485D-A4E2-87DF2992293A}" dt="2025-12-14T16:48:45.442" v="798" actId="14861"/>
          <ac:picMkLst>
            <pc:docMk/>
            <pc:sldMk cId="2294601235" sldId="256"/>
            <ac:picMk id="43" creationId="{E0441431-1D95-1EF7-DF32-F9CA868AA1D8}"/>
          </ac:picMkLst>
        </pc:picChg>
        <pc:picChg chg="add mod">
          <ac:chgData name="Екатерина Глущенко" userId="773fd668aa5ac716" providerId="LiveId" clId="{3146E6C6-A6E7-485D-A4E2-87DF2992293A}" dt="2025-12-15T13:50:12.224" v="812" actId="1076"/>
          <ac:picMkLst>
            <pc:docMk/>
            <pc:sldMk cId="2294601235" sldId="256"/>
            <ac:picMk id="45" creationId="{9328437E-475D-A2DB-C006-57B268B98987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934CA21E-D2D0-EF13-25AF-5901E92545A3}"/>
    <pc:docChg chg="modSld">
      <pc:chgData name="somovaasya3" userId="S::somovaasya3_gmail.com#ext#@slideedu.onmicrosoft.com::05b36399-d501-4a7b-87fd-615099445ab5" providerId="AD" clId="Web-{934CA21E-D2D0-EF13-25AF-5901E92545A3}" dt="2025-12-16T15:02:30.854" v="8"/>
      <pc:docMkLst>
        <pc:docMk/>
      </pc:docMkLst>
      <pc:sldChg chg="modSp">
        <pc:chgData name="somovaasya3" userId="S::somovaasya3_gmail.com#ext#@slideedu.onmicrosoft.com::05b36399-d501-4a7b-87fd-615099445ab5" providerId="AD" clId="Web-{934CA21E-D2D0-EF13-25AF-5901E92545A3}" dt="2025-12-16T15:02:30.854" v="8"/>
        <pc:sldMkLst>
          <pc:docMk/>
          <pc:sldMk cId="2294601235" sldId="256"/>
        </pc:sldMkLst>
        <pc:picChg chg="mod">
          <ac:chgData name="somovaasya3" userId="S::somovaasya3_gmail.com#ext#@slideedu.onmicrosoft.com::05b36399-d501-4a7b-87fd-615099445ab5" providerId="AD" clId="Web-{934CA21E-D2D0-EF13-25AF-5901E92545A3}" dt="2025-12-16T15:02:30.854" v="8"/>
          <ac:picMkLst>
            <pc:docMk/>
            <pc:sldMk cId="2294601235" sldId="256"/>
            <ac:picMk id="5" creationId="{69EA62FB-CD47-FC05-77AD-6279E5F00325}"/>
          </ac:picMkLst>
        </pc:picChg>
        <pc:picChg chg="mod">
          <ac:chgData name="somovaasya3" userId="S::somovaasya3_gmail.com#ext#@slideedu.onmicrosoft.com::05b36399-d501-4a7b-87fd-615099445ab5" providerId="AD" clId="Web-{934CA21E-D2D0-EF13-25AF-5901E92545A3}" dt="2025-12-16T14:58:41.737" v="5" actId="1076"/>
          <ac:picMkLst>
            <pc:docMk/>
            <pc:sldMk cId="2294601235" sldId="256"/>
            <ac:picMk id="19" creationId="{CCCC1D23-B92D-9938-2C82-1CAF0D21E51A}"/>
          </ac:picMkLst>
        </pc:picChg>
        <pc:picChg chg="mod">
          <ac:chgData name="somovaasya3" userId="S::somovaasya3_gmail.com#ext#@slideedu.onmicrosoft.com::05b36399-d501-4a7b-87fd-615099445ab5" providerId="AD" clId="Web-{934CA21E-D2D0-EF13-25AF-5901E92545A3}" dt="2025-12-16T14:58:38.393" v="3" actId="1076"/>
          <ac:picMkLst>
            <pc:docMk/>
            <pc:sldMk cId="2294601235" sldId="256"/>
            <ac:picMk id="25" creationId="{F1D20D31-11CF-D07E-8DE1-5A46C836464B}"/>
          </ac:picMkLst>
        </pc:picChg>
        <pc:picChg chg="mod">
          <ac:chgData name="somovaasya3" userId="S::somovaasya3_gmail.com#ext#@slideedu.onmicrosoft.com::05b36399-d501-4a7b-87fd-615099445ab5" providerId="AD" clId="Web-{934CA21E-D2D0-EF13-25AF-5901E92545A3}" dt="2025-12-16T14:58:43.549" v="6" actId="1076"/>
          <ac:picMkLst>
            <pc:docMk/>
            <pc:sldMk cId="2294601235" sldId="256"/>
            <ac:picMk id="35" creationId="{E9DF8F8A-3EBD-F70E-38A3-9C80970AFCB8}"/>
          </ac:picMkLst>
        </pc:picChg>
        <pc:picChg chg="mod">
          <ac:chgData name="somovaasya3" userId="S::somovaasya3_gmail.com#ext#@slideedu.onmicrosoft.com::05b36399-d501-4a7b-87fd-615099445ab5" providerId="AD" clId="Web-{934CA21E-D2D0-EF13-25AF-5901E92545A3}" dt="2025-12-16T14:58:40.549" v="4" actId="1076"/>
          <ac:picMkLst>
            <pc:docMk/>
            <pc:sldMk cId="2294601235" sldId="256"/>
            <ac:picMk id="37" creationId="{430F2341-95EA-620C-A790-0005A9D86D75}"/>
          </ac:picMkLst>
        </pc:picChg>
        <pc:picChg chg="mod">
          <ac:chgData name="somovaasya3" userId="S::somovaasya3_gmail.com#ext#@slideedu.onmicrosoft.com::05b36399-d501-4a7b-87fd-615099445ab5" providerId="AD" clId="Web-{934CA21E-D2D0-EF13-25AF-5901E92545A3}" dt="2025-12-16T14:58:37.533" v="2" actId="1076"/>
          <ac:picMkLst>
            <pc:docMk/>
            <pc:sldMk cId="2294601235" sldId="256"/>
            <ac:picMk id="39" creationId="{4337F2E2-A306-3FB8-2BAC-8E6C01FBC974}"/>
          </ac:picMkLst>
        </pc:picChg>
        <pc:picChg chg="mod">
          <ac:chgData name="somovaasya3" userId="S::somovaasya3_gmail.com#ext#@slideedu.onmicrosoft.com::05b36399-d501-4a7b-87fd-615099445ab5" providerId="AD" clId="Web-{934CA21E-D2D0-EF13-25AF-5901E92545A3}" dt="2025-12-16T14:58:36.721" v="1" actId="1076"/>
          <ac:picMkLst>
            <pc:docMk/>
            <pc:sldMk cId="2294601235" sldId="256"/>
            <ac:picMk id="41" creationId="{5503AEE7-54DD-02BA-94D7-9D86A574D6B7}"/>
          </ac:picMkLst>
        </pc:picChg>
        <pc:picChg chg="mod">
          <ac:chgData name="somovaasya3" userId="S::somovaasya3_gmail.com#ext#@slideedu.onmicrosoft.com::05b36399-d501-4a7b-87fd-615099445ab5" providerId="AD" clId="Web-{934CA21E-D2D0-EF13-25AF-5901E92545A3}" dt="2025-12-16T14:58:35.549" v="0" actId="1076"/>
          <ac:picMkLst>
            <pc:docMk/>
            <pc:sldMk cId="2294601235" sldId="256"/>
            <ac:picMk id="43" creationId="{E0441431-1D95-1EF7-DF32-F9CA868AA1D8}"/>
          </ac:picMkLst>
        </pc:picChg>
        <pc:picChg chg="mod">
          <ac:chgData name="somovaasya3" userId="S::somovaasya3_gmail.com#ext#@slideedu.onmicrosoft.com::05b36399-d501-4a7b-87fd-615099445ab5" providerId="AD" clId="Web-{934CA21E-D2D0-EF13-25AF-5901E92545A3}" dt="2025-12-16T14:58:45.455" v="7" actId="1076"/>
          <ac:picMkLst>
            <pc:docMk/>
            <pc:sldMk cId="2294601235" sldId="256"/>
            <ac:picMk id="45" creationId="{9328437E-475D-A2DB-C006-57B268B98987}"/>
          </ac:picMkLst>
        </pc:picChg>
      </pc:sldChg>
    </pc:docChg>
  </pc:docChgLst>
  <pc:docChgLst>
    <pc:chgData clId="Web-{934CA21E-D2D0-EF13-25AF-5901E92545A3}"/>
    <pc:docChg chg="modSld">
      <pc:chgData name="" userId="" providerId="" clId="Web-{934CA21E-D2D0-EF13-25AF-5901E92545A3}" dt="2025-12-16T14:58:34.080" v="0" actId="1076"/>
      <pc:docMkLst>
        <pc:docMk/>
      </pc:docMkLst>
      <pc:sldChg chg="modSp">
        <pc:chgData name="" userId="" providerId="" clId="Web-{934CA21E-D2D0-EF13-25AF-5901E92545A3}" dt="2025-12-16T14:58:34.080" v="0" actId="1076"/>
        <pc:sldMkLst>
          <pc:docMk/>
          <pc:sldMk cId="2294601235" sldId="256"/>
        </pc:sldMkLst>
        <pc:picChg chg="mod">
          <ac:chgData name="" userId="" providerId="" clId="Web-{934CA21E-D2D0-EF13-25AF-5901E92545A3}" dt="2025-12-16T14:58:34.080" v="0" actId="1076"/>
          <ac:picMkLst>
            <pc:docMk/>
            <pc:sldMk cId="2294601235" sldId="256"/>
            <ac:picMk id="31" creationId="{33AC2F92-47C3-6779-275C-9645A124AC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F620E-C9B5-6259-0420-FB36D6323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AB4EB3-938C-F786-5437-AFE53F2B7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5B6AD-2035-942D-1CF3-16E0807E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037B-CB73-4D77-A797-A5CA51CDD5CD}" type="datetimeFigureOut">
              <a:rPr lang="ru-UA" smtClean="0"/>
              <a:t>12/16/2025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51B28-382B-0F18-40EC-6B4AE220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77B734-28F5-BDB7-1BA0-BBB7BD35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E93-AE2C-4DCC-9D11-3E65F56265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50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C9909-1C4B-F7E1-2125-57BC050D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6B5B1C-20BB-890D-E4F8-DE749E5F8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4CA1F7-D51E-4ECF-2B7F-2322C8BA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037B-CB73-4D77-A797-A5CA51CDD5CD}" type="datetimeFigureOut">
              <a:rPr lang="ru-UA" smtClean="0"/>
              <a:t>12/16/2025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9591D-B6F1-72D4-D41A-7C1342DB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2A786-8FD8-ACCC-B46E-A2751D06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E93-AE2C-4DCC-9D11-3E65F56265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9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FB0B8A-AB74-C1DE-D939-846C96D78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B20A7F-150E-02D3-A0C8-B722220CF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D18A2-DDA3-2665-4536-CC60C546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037B-CB73-4D77-A797-A5CA51CDD5CD}" type="datetimeFigureOut">
              <a:rPr lang="ru-UA" smtClean="0"/>
              <a:t>12/16/2025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915583-A218-633A-BB18-D053ED0D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415E16-EBAD-D3D5-243F-33158DAA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E93-AE2C-4DCC-9D11-3E65F56265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678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3070B-1148-BD9A-CD8F-D8FBB9E1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FA8045-F36E-CC6F-E736-CBC75ECD1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955ED-1BE9-B159-C72B-02D51A06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037B-CB73-4D77-A797-A5CA51CDD5CD}" type="datetimeFigureOut">
              <a:rPr lang="ru-UA" smtClean="0"/>
              <a:t>12/16/2025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BB592-00B4-1508-6200-7D3BC807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426CB7-E2C5-BFED-6401-C643F32C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E93-AE2C-4DCC-9D11-3E65F56265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650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0F303-4DA1-30ED-5A39-212140F0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1FBDDB-7493-5F3B-151C-F316A415E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A6824-C38D-5308-B190-997B9B5E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037B-CB73-4D77-A797-A5CA51CDD5CD}" type="datetimeFigureOut">
              <a:rPr lang="ru-UA" smtClean="0"/>
              <a:t>12/16/2025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F17055-7672-5A76-B81E-0690257E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0E6655-3748-178F-ED9D-1E799E52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E93-AE2C-4DCC-9D11-3E65F56265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83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7CE9F-D936-AAAC-04CF-1BD76EE8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6EF644-0941-06D0-D489-6BE6A5697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AC85E2-15DF-DE7F-10D0-5A9814AEC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868C0A-6DE7-3C52-9BFB-87FE92FE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037B-CB73-4D77-A797-A5CA51CDD5CD}" type="datetimeFigureOut">
              <a:rPr lang="ru-UA" smtClean="0"/>
              <a:t>12/16/2025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31DD31-709E-F00D-D548-B955D7EC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C78DA3-6623-2FCD-094F-BBCCB9E4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E93-AE2C-4DCC-9D11-3E65F56265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09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AF121-A589-151D-D876-51FFBD39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F7C7E4-E99E-60C2-575C-87D9DD0D2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BA3883-C0F8-FB4A-32DC-4681F539E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642F5E-1227-5AE8-B9B0-E16B3DDA0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017D32-5394-0BAF-4A2F-D27935657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767A74-2D5A-1972-A50B-E1BCF2D14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037B-CB73-4D77-A797-A5CA51CDD5CD}" type="datetimeFigureOut">
              <a:rPr lang="ru-UA" smtClean="0"/>
              <a:t>12/16/2025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9A38C6-598D-B2A1-0998-A059CCBE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81B674-1BEF-9507-1BB8-679A9680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E93-AE2C-4DCC-9D11-3E65F56265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965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0AA55-50BC-D0A2-D5E9-7DA41E55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B52745-16F1-4946-0720-43CF4497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037B-CB73-4D77-A797-A5CA51CDD5CD}" type="datetimeFigureOut">
              <a:rPr lang="ru-UA" smtClean="0"/>
              <a:t>12/16/2025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3BF25E-EE20-3E94-DBC3-D4F0E6BE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1EB1CA-2F1E-A45D-7F58-2554017F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E93-AE2C-4DCC-9D11-3E65F56265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102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F617F8-11F3-7C85-1FE7-AB7F4E64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037B-CB73-4D77-A797-A5CA51CDD5CD}" type="datetimeFigureOut">
              <a:rPr lang="ru-UA" smtClean="0"/>
              <a:t>12/16/2025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9E0144-EA83-2A87-C5DD-B2D7482C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9B2038-B444-2789-ACF9-947B0157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E93-AE2C-4DCC-9D11-3E65F56265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921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9CD77-4300-FCAD-2B91-B187656D6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5F6EC-E5BA-9EFA-01D5-7C4989464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CE991D-9513-ABF6-C8E7-B5DF7C240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B89B0A-C09A-CC9D-E314-84D92C46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037B-CB73-4D77-A797-A5CA51CDD5CD}" type="datetimeFigureOut">
              <a:rPr lang="ru-UA" smtClean="0"/>
              <a:t>12/16/2025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F35A77-7796-B1D3-F516-551B696F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B986CE-6DA2-988C-879F-F8039895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E93-AE2C-4DCC-9D11-3E65F56265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675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E9EE2-3F26-E4A8-F0A0-73863AB2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51A48A-7CA6-0CED-80CF-A980C6CBF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4F4452-2E16-053E-69E8-0082B2EA7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EEFD0-4B03-0D07-52CC-DA17CEDA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037B-CB73-4D77-A797-A5CA51CDD5CD}" type="datetimeFigureOut">
              <a:rPr lang="ru-UA" smtClean="0"/>
              <a:t>12/16/2025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B16FFE-2B82-455C-819C-2FC9FBD2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DB7F55-8821-A814-8951-AAB476C3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DE93-AE2C-4DCC-9D11-3E65F56265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148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0CB72-F6D6-1E7A-FFEB-5ADF452F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96EE3F-1728-EFC8-7CB9-13225533F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A12B62-3DCC-48B4-5623-56D659F7D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037B-CB73-4D77-A797-A5CA51CDD5CD}" type="datetimeFigureOut">
              <a:rPr lang="ru-UA" smtClean="0"/>
              <a:t>12/16/2025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C4B259-05B0-FCCF-177D-2CA41352E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5346A9-B909-0F29-5882-D84FFDEAC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EDE93-AE2C-4DCC-9D11-3E65F56265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031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EF6B36-5204-2DC9-5D39-D05F13C7A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69" y="3126134"/>
            <a:ext cx="4155440" cy="4155440"/>
          </a:xfrm>
          <a:prstGeom prst="rect">
            <a:avLst/>
          </a:prstGeom>
        </p:spPr>
      </p:pic>
      <p:pic>
        <p:nvPicPr>
          <p:cNvPr id="5" name="Рисунок 4" descr="A cartoon of a blue frog&#10;&#10;AI-generated content may be incorrect.">
            <a:extLst>
              <a:ext uri="{FF2B5EF4-FFF2-40B4-BE49-F238E27FC236}">
                <a16:creationId xmlns:a16="http://schemas.microsoft.com/office/drawing/2014/main" id="{69EA62FB-CD47-FC05-77AD-6279E5F00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446" y="3978766"/>
            <a:ext cx="2240280" cy="22402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24C027-5418-601C-FAA6-1CB4021DE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4" y="111760"/>
            <a:ext cx="1206657" cy="10954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CCC1D23-B92D-9938-2C82-1CAF0D21E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06" y="484877"/>
            <a:ext cx="1442720" cy="1442720"/>
          </a:xfrm>
          <a:prstGeom prst="rect">
            <a:avLst/>
          </a:prstGeom>
          <a:effectLst>
            <a:glow rad="279400">
              <a:schemeClr val="bg1">
                <a:alpha val="71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16DEDC-4082-748F-556A-1A5954DD71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19" y="166810"/>
            <a:ext cx="1412240" cy="1412240"/>
          </a:xfrm>
          <a:prstGeom prst="rect">
            <a:avLst/>
          </a:prstGeom>
          <a:effectLst>
            <a:glow rad="266700">
              <a:schemeClr val="bg1">
                <a:alpha val="7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1D20D31-11CF-D07E-8DE1-5A46C83646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02" y="290586"/>
            <a:ext cx="1822537" cy="1822537"/>
          </a:xfrm>
          <a:prstGeom prst="rect">
            <a:avLst/>
          </a:prstGeom>
          <a:effectLst>
            <a:glow rad="152400">
              <a:schemeClr val="bg1">
                <a:alpha val="74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53E57E9-7146-4085-13D2-BE15AA8C25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857" y="99700"/>
            <a:ext cx="1409178" cy="1409178"/>
          </a:xfrm>
          <a:prstGeom prst="rect">
            <a:avLst/>
          </a:prstGeom>
          <a:effectLst>
            <a:glow rad="139700">
              <a:schemeClr val="bg1">
                <a:alpha val="90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3AC2F92-47C3-6779-275C-9645A124AC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43" y="1067583"/>
            <a:ext cx="1303020" cy="1303020"/>
          </a:xfrm>
          <a:prstGeom prst="rect">
            <a:avLst/>
          </a:prstGeom>
          <a:effectLst>
            <a:glow rad="76200">
              <a:schemeClr val="bg1">
                <a:alpha val="89000"/>
              </a:schemeClr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9DF8F8A-3EBD-F70E-38A3-9C80970AFC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67" y="2195434"/>
            <a:ext cx="1297509" cy="1309766"/>
          </a:xfrm>
          <a:prstGeom prst="rect">
            <a:avLst/>
          </a:prstGeom>
          <a:effectLst>
            <a:glow rad="101600">
              <a:schemeClr val="bg1">
                <a:alpha val="85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30F2341-95EA-620C-A790-0005A9D86D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00" y="2195434"/>
            <a:ext cx="1124813" cy="1124813"/>
          </a:xfrm>
          <a:prstGeom prst="rect">
            <a:avLst/>
          </a:prstGeom>
          <a:effectLst>
            <a:glow rad="203200">
              <a:schemeClr val="bg1">
                <a:alpha val="90000"/>
              </a:schemeClr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337F2E2-A306-3FB8-2BAC-8E6C01FBC9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84" y="1720951"/>
            <a:ext cx="1940548" cy="1940548"/>
          </a:xfrm>
          <a:prstGeom prst="rect">
            <a:avLst/>
          </a:prstGeom>
          <a:effectLst>
            <a:glow rad="127000">
              <a:schemeClr val="bg1">
                <a:alpha val="92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503AEE7-54DD-02BA-94D7-9D86A574D6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02" y="1663967"/>
            <a:ext cx="1409179" cy="1409179"/>
          </a:xfrm>
          <a:prstGeom prst="rect">
            <a:avLst/>
          </a:prstGeom>
          <a:effectLst>
            <a:glow rad="127000">
              <a:schemeClr val="bg1">
                <a:alpha val="92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0441431-1D95-1EF7-DF32-F9CA868AA1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29" y="2541355"/>
            <a:ext cx="1322433" cy="1322433"/>
          </a:xfrm>
          <a:prstGeom prst="rect">
            <a:avLst/>
          </a:prstGeom>
          <a:effectLst>
            <a:glow rad="127000">
              <a:schemeClr val="bg1">
                <a:alpha val="88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328437E-475D-A2DB-C006-57B268B989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99" y="3501015"/>
            <a:ext cx="1913267" cy="19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0.01158 L 0.00482 0.01158 C 0.00964 0.01528 0.01862 0.01968 0.02331 0.02801 C 0.02552 0.03195 0.02761 0.03612 0.02943 0.04075 C 0.03164 0.04653 0.03438 0.06042 0.03555 0.06621 C 0.04089 0.09306 0.04206 0.09862 0.04479 0.12825 C 0.04649 0.14584 0.04896 0.18125 0.04896 0.18125 C 0.04922 0.19167 0.04922 0.20209 0.05 0.21227 C 0.05065 0.22153 0.05182 0.23079 0.053 0.23982 C 0.05977 0.29121 0.05703 0.27686 0.06432 0.30926 C 0.06498 0.31528 0.06537 0.32153 0.06641 0.32732 C 0.06745 0.33311 0.06927 0.3382 0.07057 0.34399 C 0.07708 0.37362 0.06953 0.34723 0.07878 0.37686 C 0.07904 0.38102 0.07917 0.38542 0.07982 0.38959 C 0.08021 0.39213 0.08112 0.39445 0.08177 0.39676 C 0.08294 0.40116 0.08386 0.40533 0.0849 0.40973 C 0.08594 0.42292 0.08737 0.43635 0.08802 0.44977 C 0.08932 0.48264 0.08985 0.51575 0.09206 0.54838 C 0.09232 0.55186 0.09427 0.5544 0.09518 0.55764 C 0.10378 0.58612 0.0944 0.55834 0.10443 0.58681 C 0.10508 0.59213 0.10534 0.59653 0.10651 0.60139 C 0.10703 0.60394 0.10807 0.60602 0.10847 0.6088 C 0.10938 0.61343 0.10938 0.61875 0.11055 0.62338 L 0.11576 0.64167 C 0.11602 0.64514 0.11628 0.64885 0.1168 0.65255 C 0.11784 0.66158 0.11771 0.6551 0.11771 0.65996 L 0.10951 0.64167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2 0.00139 L 0.01602 0.00139 C 0.01563 0.03727 0.01628 0.07315 0.01498 0.10903 C 0.01459 0.11898 0.01185 0.12847 0.01081 0.1382 C 0.00938 0.15162 0.0086 0.17708 0.00664 0.1912 C 0.00508 0.20347 0.00209 0.21528 0.00052 0.22778 C -0.00052 0.23565 -0.00156 0.24352 -0.0026 0.25139 C -0.00403 0.26343 -0.00573 0.27963 -0.00664 0.29167 C -0.00872 0.31713 -0.00625 0.29908 -0.00976 0.32083 C -0.0108 0.35301 -0.01093 0.38542 -0.01289 0.41759 C -0.01328 0.42523 -0.01588 0.43218 -0.01692 0.43958 C -0.01862 0.45046 -0.01927 0.46158 -0.02109 0.47245 C -0.02474 0.49445 -0.02304 0.48472 -0.02617 0.50162 C -0.02721 0.5169 -0.02786 0.53218 -0.02929 0.54722 C -0.02955 0.55046 -0.03086 0.55324 -0.03138 0.55648 C -0.03177 0.55949 -0.03216 0.5625 -0.03229 0.56551 C -0.03281 0.57107 -0.03255 0.57662 -0.03333 0.58195 C -0.03424 0.58773 -0.03633 0.59283 -0.0375 0.59838 C -0.03802 0.6007 -0.03815 0.60324 -0.03854 0.60579 C -0.0388 0.60764 -0.03919 0.60949 -0.03958 0.61111 C -0.03984 0.61551 -0.03945 0.62014 -0.04062 0.62408 C -0.04531 0.64074 -0.047 0.63866 -0.0539 0.64769 C -0.05807 0.65324 -0.05403 0.64977 -0.05807 0.65695 C -0.05898 0.65833 -0.06015 0.65926 -0.06119 0.66042 C -0.06237 0.6757 -0.06211 0.67755 -0.06211 0.66597 L -0.06211 0.64398 " pathEditMode="relative" ptsTypes="AAAAAAAAAAAAAAAAAAAAAAAA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771 0.00532 C 0.01615 0.04167 0.01901 0.03171 0.00222 0.06921 C -0.02343 0.12662 -0.03229 0.14815 -0.06354 0.18611 C -0.0806 0.20671 -0.10013 0.22083 -0.11588 0.24444 C -0.12239 0.25417 -0.12877 0.26458 -0.13541 0.27361 C -0.14791 0.29074 -0.16119 0.30555 -0.17343 0.32292 C -0.18919 0.3456 -0.2039 0.3706 -0.2207 0.39051 C -0.22382 0.39421 -0.22695 0.39768 -0.22994 0.40162 C -0.2332 0.40555 -0.23593 0.41065 -0.23919 0.41435 C -0.24388 0.41921 -0.24909 0.42199 -0.25364 0.42708 C -0.26393 0.43912 -0.27239 0.45579 -0.28346 0.46551 C -0.29804 0.47847 -0.30208 0.48055 -0.31523 0.49838 C -0.31797 0.50185 -0.33255 0.52616 -0.33476 0.53125 C -0.33672 0.53565 -0.3375 0.54097 -0.33893 0.54583 C -0.34088 0.55255 -0.34297 0.55926 -0.34505 0.56597 C -0.34752 0.57384 -0.35182 0.58588 -0.35325 0.59514 C -0.35534 0.60718 -0.35729 0.61944 -0.35846 0.63171 C -0.35963 0.64398 -0.35742 0.64259 -0.36146 0.64259 L -0.36146 0.63542 L -0.36146 0.60787 L -0.36146 0.59143 " pathEditMode="relative" ptsTypes="AAAAAAAAAAAAAAAAAAAA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625 L 0.00156 -0.00625 C 0.00013 0.0118 -0.00143 0.03009 -0.0026 0.04838 C -0.00456 0.07708 -0.00547 0.10278 -0.00781 0.13055 C -0.00833 0.13727 -0.00912 0.14398 -0.00977 0.15069 C -0.0151 0.19768 -0.00885 0.1412 -0.01393 0.17986 C -0.01445 0.18356 -0.01458 0.18727 -0.01497 0.19097 C -0.01667 0.20555 -0.02005 0.23472 -0.02005 0.23472 C -0.01914 0.26759 -0.01875 0.30069 -0.01706 0.33333 C -0.01667 0.34028 -0.01458 0.34676 -0.01393 0.35347 C -0.01289 0.36366 -0.01263 0.3743 -0.01185 0.38449 C -0.01159 0.3875 -0.01159 0.39074 -0.01081 0.39375 C -0.01042 0.39514 -0.00951 0.39606 -0.00885 0.39722 C -0.00846 0.39977 -0.00807 0.40208 -0.00781 0.40463 C -0.00651 0.41504 -0.00664 0.41666 -0.00469 0.42847 C -0.00417 0.43148 -0.00326 0.43449 -0.0026 0.4375 C -0.00104 0.44514 -0.0026 0.4412 0.00052 0.44676 L -0.00365 0.41736 L -0.00365 0.39722 L 0.00156 0.41366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81 L 0.00612 0.01481 C -0.00065 0.04652 -0.0013 0.05138 -0.01549 0.09513 C -0.02031 0.10972 -0.02578 0.12407 -0.0319 0.13703 C -0.03567 0.1449 -0.04075 0.15069 -0.04531 0.15717 C -0.05924 0.17638 -0.07343 0.1949 -0.08736 0.21365 C -0.09192 0.21967 -0.09674 0.225 -0.10078 0.23194 C -0.11171 0.25138 -0.10781 0.24305 -0.11927 0.27407 C -0.12213 0.28171 -0.12408 0.2905 -0.12747 0.29768 C -0.13138 0.30601 -0.13658 0.3118 -0.14075 0.31967 C -0.14244 0.32291 -0.14348 0.32708 -0.14492 0.33055 C -0.14622 0.33379 -0.14778 0.33657 -0.14908 0.33981 C -0.15052 0.34328 -0.15312 0.35162 -0.15416 0.35625 C -0.15598 0.36365 -0.15651 0.37546 -0.15729 0.38171 C -0.15781 0.38726 -0.15872 0.39259 -0.15924 0.39814 C -0.16484 0.45439 -0.15703 0.38356 -0.16132 0.42199 L -0.16132 0.41273 L -0.16132 0.39814 L -0.16132 0.39814 " pathEditMode="relative" ptsTypes="AAAAAAAAAAAAAAAAAAA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D0CA2D-96EB-4D20-9992-BD1DB34F4D0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218869A-036E-459E-8C5D-2E8832AECD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785ED3-5A6E-4ABF-8C1F-49F93B7F40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Екатерина Глущенко</dc:creator>
  <cp:lastModifiedBy>Екатерина Глущенко</cp:lastModifiedBy>
  <cp:revision>6</cp:revision>
  <dcterms:created xsi:type="dcterms:W3CDTF">2025-12-10T15:44:13Z</dcterms:created>
  <dcterms:modified xsi:type="dcterms:W3CDTF">2025-12-16T15:02:41Z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