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0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0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30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0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2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63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2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3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0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90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B8E7-0960-4213-BE98-4C4BCAB1B1EE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474FD-86BE-40EA-9796-B460005D6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2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508"/>
            <a:ext cx="12191999" cy="696350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59212" y="1110091"/>
            <a:ext cx="7164111" cy="4932485"/>
          </a:xfrm>
          <a:prstGeom prst="roundRect">
            <a:avLst>
              <a:gd name="adj" fmla="val 12924"/>
            </a:avLst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51" y="1986166"/>
            <a:ext cx="2901043" cy="29010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52" y="2695307"/>
            <a:ext cx="1482760" cy="1482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7" b="13744"/>
          <a:stretch/>
        </p:blipFill>
        <p:spPr>
          <a:xfrm>
            <a:off x="1183042" y="1584707"/>
            <a:ext cx="3118873" cy="3583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35" y="2471976"/>
            <a:ext cx="1286281" cy="19294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 r="19711"/>
          <a:stretch/>
        </p:blipFill>
        <p:spPr>
          <a:xfrm>
            <a:off x="1048873" y="1796910"/>
            <a:ext cx="3373792" cy="32795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r="13484"/>
          <a:stretch/>
        </p:blipFill>
        <p:spPr>
          <a:xfrm>
            <a:off x="5961850" y="2720242"/>
            <a:ext cx="1468316" cy="13120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3" y="2269096"/>
            <a:ext cx="3321451" cy="22143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53" y="2887095"/>
            <a:ext cx="1784491" cy="11896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47" y="1550065"/>
            <a:ext cx="2867663" cy="37732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26" y="2726592"/>
            <a:ext cx="946792" cy="14201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914" flipH="1">
            <a:off x="231962" y="1739540"/>
            <a:ext cx="4916821" cy="32778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1158" flipH="1">
            <a:off x="5201643" y="2478552"/>
            <a:ext cx="2693085" cy="1795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8" y="1523528"/>
            <a:ext cx="4105610" cy="41056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50" y="2538287"/>
            <a:ext cx="2076091" cy="20760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6055" r="951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9" y="1643593"/>
            <a:ext cx="3664556" cy="36645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845" b="89637" l="259" r="997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36" y="2674511"/>
            <a:ext cx="1602720" cy="16027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848" y="3114796"/>
            <a:ext cx="2999163" cy="29991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5" y="294667"/>
            <a:ext cx="1015112" cy="9215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9" b="8734"/>
          <a:stretch/>
        </p:blipFill>
        <p:spPr>
          <a:xfrm>
            <a:off x="1369632" y="1036857"/>
            <a:ext cx="5940922" cy="49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CC6E5DA-A659-4CFD-B7E6-DC4D48AC8BDE}"/>
</file>

<file path=customXml/itemProps2.xml><?xml version="1.0" encoding="utf-8"?>
<ds:datastoreItem xmlns:ds="http://schemas.openxmlformats.org/officeDocument/2006/customXml" ds:itemID="{BF9C831C-B312-4F0B-80B6-0B0A0CB6479E}"/>
</file>

<file path=customXml/itemProps3.xml><?xml version="1.0" encoding="utf-8"?>
<ds:datastoreItem xmlns:ds="http://schemas.openxmlformats.org/officeDocument/2006/customXml" ds:itemID="{753B4C70-CD9D-46D1-ACDF-645D4ECCEFCA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2025-12-15T13:20:04Z</dcterms:created>
  <dcterms:modified xsi:type="dcterms:W3CDTF">2025-12-15T13:27:35Z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