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65" r:id="rId5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8104CD-3319-6FFC-0911-5D39E05145B1}" v="2" dt="2026-01-06T14:50:01.9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67"/>
    <p:restoredTop sz="94625"/>
  </p:normalViewPr>
  <p:slideViewPr>
    <p:cSldViewPr snapToGrid="0">
      <p:cViewPr varScale="1">
        <p:scale>
          <a:sx n="100" d="100"/>
          <a:sy n="100" d="100"/>
        </p:scale>
        <p:origin x="792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movaasya3" userId="S::somovaasya3_gmail.com#ext#@slideedu.onmicrosoft.com::05b36399-d501-4a7b-87fd-615099445ab5" providerId="AD" clId="Web-{378104CD-3319-6FFC-0911-5D39E05145B1}"/>
    <pc:docChg chg="modSld">
      <pc:chgData name="somovaasya3" userId="S::somovaasya3_gmail.com#ext#@slideedu.onmicrosoft.com::05b36399-d501-4a7b-87fd-615099445ab5" providerId="AD" clId="Web-{378104CD-3319-6FFC-0911-5D39E05145B1}" dt="2026-01-06T14:50:00.257" v="0"/>
      <pc:docMkLst>
        <pc:docMk/>
      </pc:docMkLst>
      <pc:sldChg chg="modSp">
        <pc:chgData name="somovaasya3" userId="S::somovaasya3_gmail.com#ext#@slideedu.onmicrosoft.com::05b36399-d501-4a7b-87fd-615099445ab5" providerId="AD" clId="Web-{378104CD-3319-6FFC-0911-5D39E05145B1}" dt="2026-01-06T14:50:00.257" v="0"/>
        <pc:sldMkLst>
          <pc:docMk/>
          <pc:sldMk cId="1407997893" sldId="265"/>
        </pc:sldMkLst>
        <pc:picChg chg="mod">
          <ac:chgData name="somovaasya3" userId="S::somovaasya3_gmail.com#ext#@slideedu.onmicrosoft.com::05b36399-d501-4a7b-87fd-615099445ab5" providerId="AD" clId="Web-{378104CD-3319-6FFC-0911-5D39E05145B1}" dt="2026-01-06T14:50:00.257" v="0"/>
          <ac:picMkLst>
            <pc:docMk/>
            <pc:sldMk cId="1407997893" sldId="265"/>
            <ac:picMk id="15" creationId="{EC8CA96A-9371-D840-5081-48E8B9776ECC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536139-EB9A-E3DE-396F-CFFFDD3998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5C29BE3-BDF2-7E8E-A921-78804F5A97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79A4E7-B290-98B6-9C64-68E883AD56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B31D2-EDBF-294C-942E-9C2CB33F77D8}" type="datetimeFigureOut">
              <a:rPr lang="ru-UA" smtClean="0"/>
              <a:t>01/06/2026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8802C58-5487-EDD7-41A3-7CBD1EF35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A7D274-C133-81B2-ED5C-6664AB422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60489-DF17-5149-9940-5EF072F5E21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403584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037693-10E2-654B-56BE-399963CD1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2EDCC5-5146-953E-23CC-D92F85C05F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6DE4A35-7CE0-2865-0BB9-BF9472011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B31D2-EDBF-294C-942E-9C2CB33F77D8}" type="datetimeFigureOut">
              <a:rPr lang="ru-UA" smtClean="0"/>
              <a:t>01/06/2026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F938D2-53F3-77FC-81B1-B5D628923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D5AFE4-DA34-6FC5-2D7B-ABC4B231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60489-DF17-5149-9940-5EF072F5E21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12124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5A83620-C11A-CDEB-24B4-DAC6D36914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EBFF14-CD51-603D-80DD-C0733ED8AB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4A61B5-3D47-BDE1-F402-2D05AD330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B31D2-EDBF-294C-942E-9C2CB33F77D8}" type="datetimeFigureOut">
              <a:rPr lang="ru-UA" smtClean="0"/>
              <a:t>01/06/2026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DE19966-0D18-248C-DD6C-A3DAAE49F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ABEAAFE-30C3-3115-D9AF-40D5A8A0D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60489-DF17-5149-9940-5EF072F5E21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99882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607961-123F-B6A1-851F-3633C8B4A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A0EAC3-15B0-5758-E16B-8FB5CF3A62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8E375A-549B-13EC-D849-45446CC30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B31D2-EDBF-294C-942E-9C2CB33F77D8}" type="datetimeFigureOut">
              <a:rPr lang="ru-UA" smtClean="0"/>
              <a:t>01/06/2026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51C0AAE-2622-94D1-A6CD-109B24EE3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F863AB-0947-6511-7A54-3B6DA403C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60489-DF17-5149-9940-5EF072F5E21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7392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5D40AC-A582-E7F3-D633-EBD44510F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7A3EB2D-41EE-53CC-F069-127174E78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1909D62-D696-17E5-A60E-294C0D4EE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B31D2-EDBF-294C-942E-9C2CB33F77D8}" type="datetimeFigureOut">
              <a:rPr lang="ru-UA" smtClean="0"/>
              <a:t>01/06/2026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5796957-1C5B-60E3-0110-8411CDE3D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8009BD-2D02-0EEA-E33C-54E841D3C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60489-DF17-5149-9940-5EF072F5E21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624160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14C55B-539D-E50F-C965-E4D9E21B4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8B4FFAA-2D62-9431-EB21-D7966955AC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EB2D6C5-F68D-A930-5F50-44C5120246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A9F4438-5FC3-F883-5A03-0C8599B03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B31D2-EDBF-294C-942E-9C2CB33F77D8}" type="datetimeFigureOut">
              <a:rPr lang="ru-UA" smtClean="0"/>
              <a:t>01/06/2026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B8F2F3-C358-0D7A-8333-3CD7D3C89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F1DE9CC-A8B1-87EE-2D4C-2BD740CB0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60489-DF17-5149-9940-5EF072F5E21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61369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E9B45F-AADA-CC68-5AA4-E6F839738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B80B0A2-B57B-0920-F826-11B31EC9C8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86D5FDF-D713-92DE-752B-12FE717E2D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54EA201-AB90-F589-FB3A-DAA7754A66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B56C42A-2057-708E-A6A1-EC21669143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548AA5D-8744-B144-0CE0-08E99C3D2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B31D2-EDBF-294C-942E-9C2CB33F77D8}" type="datetimeFigureOut">
              <a:rPr lang="ru-UA" smtClean="0"/>
              <a:t>01/06/2026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DF6A92D-A7B8-DD12-E04F-3B719541A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972C848-ECBB-2C3F-DD31-E3921D50B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60489-DF17-5149-9940-5EF072F5E21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6959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E7F366-1076-3920-9A87-82B65412E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19DF127-5937-0377-4374-C8D203EE7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B31D2-EDBF-294C-942E-9C2CB33F77D8}" type="datetimeFigureOut">
              <a:rPr lang="ru-UA" smtClean="0"/>
              <a:t>01/06/2026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263FC79-317E-9F01-F471-10C7B9803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6636703-43B9-7105-0337-452541336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60489-DF17-5149-9940-5EF072F5E21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97299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491C387-4419-09FB-528F-091EBA180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B31D2-EDBF-294C-942E-9C2CB33F77D8}" type="datetimeFigureOut">
              <a:rPr lang="ru-UA" smtClean="0"/>
              <a:t>01/06/2026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CA7FDA5-5FD7-0124-B621-047A23688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3CAED11-19CC-5ED2-9F15-810596880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60489-DF17-5149-9940-5EF072F5E21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7634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701CF0-79CB-6FEA-AB30-3D6EA957D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6C93089-654E-B8AC-826B-770600D90A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8BD7533-9C1A-80A8-1535-C3EB2F908A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B414D85-85DD-3752-8CE9-2AC0821B2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B31D2-EDBF-294C-942E-9C2CB33F77D8}" type="datetimeFigureOut">
              <a:rPr lang="ru-UA" smtClean="0"/>
              <a:t>01/06/2026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8EC80C1-4BF2-3C78-9137-9CE6C3876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DFF29AE-4832-F7D7-91BD-AC4A3B67D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60489-DF17-5149-9940-5EF072F5E21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6738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ABDE6A-EA3E-916E-13A4-7A5842F27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DDFC222-DB0D-ED40-6F50-A87115841C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9874F9C-FB72-E057-3A1B-4E482B2F28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F17BF24-0D99-3639-DE3A-5058CD668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B31D2-EDBF-294C-942E-9C2CB33F77D8}" type="datetimeFigureOut">
              <a:rPr lang="ru-UA" smtClean="0"/>
              <a:t>01/06/2026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E9CCDC-4757-DD70-4800-49958BCE8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4A5FBDC-CD7C-0387-F06F-223ABB210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60489-DF17-5149-9940-5EF072F5E21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79400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F6DDFC-22E1-BB5D-DD64-45BCE7C54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D02FD80-A79A-05B2-3E6C-C334E2CCD6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D5B8B15-F209-00E8-6572-39775872F1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00B31D2-EDBF-294C-942E-9C2CB33F77D8}" type="datetimeFigureOut">
              <a:rPr lang="ru-UA" smtClean="0"/>
              <a:t>01/06/2026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4493CB-75F1-1A77-4A9F-B6145DF933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88209D-08CE-5A2D-33FB-AC468698C9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6560489-DF17-5149-9940-5EF072F5E21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1135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.png"/><Relationship Id="rId18" Type="http://schemas.openxmlformats.org/officeDocument/2006/relationships/image" Target="../media/image11.png"/><Relationship Id="rId26" Type="http://schemas.microsoft.com/office/2007/relationships/hdphoto" Target="../media/hdphoto9.wdp"/><Relationship Id="rId3" Type="http://schemas.openxmlformats.org/officeDocument/2006/relationships/image" Target="../media/image2.png"/><Relationship Id="rId21" Type="http://schemas.openxmlformats.org/officeDocument/2006/relationships/image" Target="../media/image14.png"/><Relationship Id="rId7" Type="http://schemas.microsoft.com/office/2007/relationships/hdphoto" Target="../media/hdphoto2.wdp"/><Relationship Id="rId12" Type="http://schemas.microsoft.com/office/2007/relationships/hdphoto" Target="../media/hdphoto4.wdp"/><Relationship Id="rId17" Type="http://schemas.microsoft.com/office/2007/relationships/hdphoto" Target="../media/hdphoto6.wdp"/><Relationship Id="rId25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0.pn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24" Type="http://schemas.microsoft.com/office/2007/relationships/hdphoto" Target="../media/hdphoto8.wdp"/><Relationship Id="rId5" Type="http://schemas.microsoft.com/office/2007/relationships/hdphoto" Target="../media/hdphoto1.wdp"/><Relationship Id="rId15" Type="http://schemas.microsoft.com/office/2007/relationships/hdphoto" Target="../media/hdphoto5.wdp"/><Relationship Id="rId23" Type="http://schemas.openxmlformats.org/officeDocument/2006/relationships/image" Target="../media/image15.png"/><Relationship Id="rId10" Type="http://schemas.microsoft.com/office/2007/relationships/hdphoto" Target="../media/hdphoto3.wdp"/><Relationship Id="rId19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9.png"/><Relationship Id="rId22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окно, строительство, Дневной свет, стен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7786B15D-D10C-1E61-396C-44EB050637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36824" cy="6858000"/>
          </a:xfrm>
          <a:prstGeom prst="rect">
            <a:avLst/>
          </a:prstGeom>
        </p:spPr>
      </p:pic>
      <p:pic>
        <p:nvPicPr>
          <p:cNvPr id="15" name="Рисунок 14" descr="A shovel with a wooden handle&#10;&#10;AI-generated content may be incorrect.">
            <a:extLst>
              <a:ext uri="{FF2B5EF4-FFF2-40B4-BE49-F238E27FC236}">
                <a16:creationId xmlns:a16="http://schemas.microsoft.com/office/drawing/2014/main" id="{EC8CA96A-9371-D840-5081-48E8B9776E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71905" y="656940"/>
            <a:ext cx="1708879" cy="1708879"/>
          </a:xfrm>
          <a:prstGeom prst="rect">
            <a:avLst/>
          </a:prstGeom>
          <a:effectLst>
            <a:glow rad="127000">
              <a:schemeClr val="bg1"/>
            </a:glow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B3727A0-DF20-887C-4977-C1A40AB9DC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91" b="93177" l="30064" r="95096">
                        <a14:foregroundMark x1="37740" y1="24094" x2="40938" y2="72281"/>
                        <a14:foregroundMark x1="40938" y1="71642" x2="44136" y2="87633"/>
                        <a14:foregroundMark x1="32623" y1="18337" x2="31343" y2="56077"/>
                        <a14:foregroundMark x1="37100" y1="91471" x2="53092" y2="83156"/>
                        <a14:foregroundMark x1="47974" y1="93390" x2="49254" y2="85075"/>
                        <a14:foregroundMark x1="30064" y1="7463" x2="30064" y2="18977"/>
                        <a14:backgroundMark x1="52452" y1="19829" x2="56077" y2="18337"/>
                        <a14:backgroundMark x1="54584" y1="28571" x2="56930" y2="24307"/>
                        <a14:backgroundMark x1="53945" y1="11727" x2="56077" y2="20469"/>
                        <a14:backgroundMark x1="56930" y1="19829" x2="53945" y2="32196"/>
                      </a14:backgroundRemoval>
                    </a14:imgEffect>
                  </a14:imgLayer>
                </a14:imgProps>
              </a:ext>
            </a:extLst>
          </a:blip>
          <a:srcRect t="1394" b="4806"/>
          <a:stretch>
            <a:fillRect/>
          </a:stretch>
        </p:blipFill>
        <p:spPr>
          <a:xfrm>
            <a:off x="9397854" y="1788585"/>
            <a:ext cx="1981195" cy="1858387"/>
          </a:xfrm>
          <a:prstGeom prst="rect">
            <a:avLst/>
          </a:prstGeom>
          <a:effectLst>
            <a:glow rad="127000">
              <a:schemeClr val="bg1"/>
            </a:glow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589AC50-A4C5-0D4B-1475-A9B965291A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133" b="87891" l="8008" r="93164">
                        <a14:foregroundMark x1="19531" y1="29492" x2="25977" y2="57910"/>
                        <a14:foregroundMark x1="25977" y1="57910" x2="32617" y2="64844"/>
                        <a14:foregroundMark x1="34082" y1="54883" x2="62695" y2="50098"/>
                        <a14:foregroundMark x1="62695" y1="50098" x2="60156" y2="30273"/>
                        <a14:foregroundMark x1="15723" y1="17285" x2="26465" y2="22656"/>
                        <a14:foregroundMark x1="14160" y1="11133" x2="18750" y2="12695"/>
                        <a14:foregroundMark x1="18750" y1="11914" x2="18750" y2="11914"/>
                        <a14:foregroundMark x1="8008" y1="55566" x2="13379" y2="56348"/>
                        <a14:foregroundMark x1="67090" y1="31055" x2="83984" y2="18750"/>
                        <a14:foregroundMark x1="84766" y1="67871" x2="93164" y2="71680"/>
                      </a14:backgroundRemoval>
                    </a14:imgEffect>
                  </a14:imgLayer>
                </a14:imgProps>
              </a:ext>
            </a:extLst>
          </a:blip>
          <a:srcRect t="18" b="18"/>
          <a:stretch/>
        </p:blipFill>
        <p:spPr>
          <a:xfrm>
            <a:off x="3646585" y="1885279"/>
            <a:ext cx="1655344" cy="1654760"/>
          </a:xfrm>
          <a:prstGeom prst="rect">
            <a:avLst/>
          </a:prstGeom>
          <a:effectLst>
            <a:glow rad="127000">
              <a:schemeClr val="bg1"/>
            </a:glow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04BEDE8-60BE-44B4-7865-7F7CE99CA97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3076928" y="427158"/>
            <a:ext cx="1361427" cy="1361427"/>
          </a:xfrm>
          <a:prstGeom prst="rect">
            <a:avLst/>
          </a:prstGeom>
          <a:effectLst>
            <a:glow rad="127000">
              <a:schemeClr val="bg1"/>
            </a:glow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036F797-2FA0-5CE0-5376-F35BE20B58A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965" b="91508" l="9961" r="89941">
                        <a14:backgroundMark x1="42090" y1="50366" x2="42090" y2="50366"/>
                        <a14:backgroundMark x1="55420" y1="10871" x2="56982" y2="11018"/>
                        <a14:backgroundMark x1="47656" y1="6991" x2="47656" y2="6991"/>
                      </a14:backgroundRemoval>
                    </a14:imgEffect>
                  </a14:imgLayer>
                </a14:imgProps>
              </a:ext>
            </a:extLst>
          </a:blip>
          <a:srcRect l="19248" r="19248"/>
          <a:stretch/>
        </p:blipFill>
        <p:spPr>
          <a:xfrm>
            <a:off x="5302928" y="1394206"/>
            <a:ext cx="1182390" cy="1922461"/>
          </a:xfrm>
          <a:prstGeom prst="rect">
            <a:avLst/>
          </a:prstGeom>
          <a:effectLst>
            <a:glow rad="127000">
              <a:schemeClr val="bg1"/>
            </a:glow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B603374-4663-8B49-8AA6-824547629E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0" b="75000" l="3600" r="95400">
                        <a14:foregroundMark x1="24000" y1="75000" x2="46100" y2="72200"/>
                        <a14:backgroundMark x1="14648" y1="56179" x2="16506" y2="56179"/>
                      </a14:backgroundRemoval>
                    </a14:imgEffect>
                  </a14:imgLayer>
                </a14:imgProps>
              </a:ext>
            </a:extLst>
          </a:blip>
          <a:srcRect t="19736" b="19882"/>
          <a:stretch>
            <a:fillRect/>
          </a:stretch>
        </p:blipFill>
        <p:spPr>
          <a:xfrm>
            <a:off x="7349891" y="2267323"/>
            <a:ext cx="1923875" cy="1161676"/>
          </a:xfrm>
          <a:prstGeom prst="rect">
            <a:avLst/>
          </a:prstGeom>
          <a:effectLst>
            <a:glow rad="127000">
              <a:schemeClr val="bg1"/>
            </a:glow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F18AAAC9-1084-016B-AB96-F230C8129D49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8534280" y="557908"/>
            <a:ext cx="1575860" cy="1575860"/>
          </a:xfrm>
          <a:prstGeom prst="rect">
            <a:avLst/>
          </a:prstGeom>
          <a:effectLst>
            <a:glow rad="127000">
              <a:schemeClr val="bg1"/>
            </a:glow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C0FA5092-C9BD-0B2E-C4AF-13778C7BEA8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491" b="91529" l="4535" r="96512">
                        <a14:foregroundMark x1="65814" y1="6491" x2="65814" y2="6491"/>
                        <a14:foregroundMark x1="96512" y1="53465" x2="96512" y2="53465"/>
                        <a14:foregroundMark x1="50116" y1="91529" x2="50116" y2="91529"/>
                        <a14:backgroundMark x1="11158" y1="65188" x2="13110" y2="50134"/>
                        <a14:backgroundMark x1="11158" y1="59543" x2="6276" y2="54839"/>
                        <a14:backgroundMark x1="14086" y1="55780" x2="15063" y2="69892"/>
                        <a14:backgroundMark x1="4324" y1="54839" x2="4324" y2="64247"/>
                        <a14:backgroundMark x1="20921" y1="55780" x2="16039" y2="65188"/>
                        <a14:backgroundMark x1="5300" y1="58602" x2="15063" y2="59543"/>
                        <a14:backgroundMark x1="19944" y1="67070" x2="19944" y2="59543"/>
                        <a14:backgroundMark x1="18968" y1="58602" x2="23849" y2="62366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6467839" y="575400"/>
            <a:ext cx="1486933" cy="1545081"/>
          </a:xfrm>
          <a:prstGeom prst="rect">
            <a:avLst/>
          </a:prstGeom>
          <a:effectLst>
            <a:glow rad="127000">
              <a:schemeClr val="bg1"/>
            </a:glow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23B2D8D4-F369-5B2E-BFDD-2CB071AC0F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000" b="99000" l="1220" r="99187">
                        <a14:foregroundMark x1="2033" y1="48000" x2="12602" y2="59667"/>
                        <a14:foregroundMark x1="97967" y1="56000" x2="85772" y2="81000"/>
                        <a14:foregroundMark x1="85772" y1="81000" x2="84553" y2="81333"/>
                        <a14:foregroundMark x1="23171" y1="11333" x2="15447" y2="6333"/>
                        <a14:foregroundMark x1="88211" y1="79000" x2="91870" y2="72000"/>
                        <a14:foregroundMark x1="14634" y1="87667" x2="49593" y2="98000"/>
                        <a14:foregroundMark x1="49593" y1="98000" x2="61789" y2="91333"/>
                        <a14:foregroundMark x1="67886" y1="96333" x2="83740" y2="81333"/>
                        <a14:foregroundMark x1="83740" y1="83333" x2="99593" y2="60333"/>
                        <a14:foregroundMark x1="90650" y1="44667" x2="73969" y2="19347"/>
                        <a14:foregroundMark x1="28455" y1="17333" x2="59350" y2="19333"/>
                        <a14:foregroundMark x1="2033" y1="73333" x2="15447" y2="87000"/>
                        <a14:foregroundMark x1="16260" y1="89000" x2="42683" y2="99333"/>
                        <a14:foregroundMark x1="29268" y1="98667" x2="39837" y2="98667"/>
                        <a14:foregroundMark x1="54878" y1="98667" x2="76016" y2="98667"/>
                        <a14:foregroundMark x1="73984" y1="97000" x2="87398" y2="81333"/>
                        <a14:foregroundMark x1="91870" y1="79000" x2="93496" y2="69000"/>
                        <a14:foregroundMark x1="95122" y1="61000" x2="97154" y2="43667"/>
                        <a14:foregroundMark x1="76016" y1="25000" x2="94309" y2="35333"/>
                        <a14:foregroundMark x1="94309" y1="34333" x2="98780" y2="52333"/>
                        <a14:foregroundMark x1="38211" y1="21333" x2="61523" y2="18536"/>
                        <a14:foregroundMark x1="12602" y1="12000" x2="17073" y2="28667"/>
                        <a14:foregroundMark x1="17073" y1="28000" x2="1220" y2="52333"/>
                        <a14:foregroundMark x1="1220" y1="52333" x2="1220" y2="74667"/>
                        <a14:foregroundMark x1="2033" y1="41667" x2="7317" y2="33000"/>
                        <a14:foregroundMark x1="10163" y1="7000" x2="11789" y2="18000"/>
                        <a14:foregroundMark x1="33740" y1="10667" x2="56504" y2="15667"/>
                        <a14:foregroundMark x1="51220" y1="13000" x2="60976" y2="13667"/>
                        <a14:foregroundMark x1="69427" y1="23536" x2="73171" y2="23667"/>
                        <a14:foregroundMark x1="54065" y1="23000" x2="69292" y2="23532"/>
                        <a14:foregroundMark x1="45935" y1="12000" x2="59350" y2="11333"/>
                        <a14:foregroundMark x1="37398" y1="10000" x2="32927" y2="6333"/>
                        <a14:foregroundMark x1="12602" y1="4333" x2="22358" y2="5000"/>
                        <a14:foregroundMark x1="22358" y1="4333" x2="27642" y2="7000"/>
                        <a14:foregroundMark x1="4878" y1="30000" x2="13415" y2="33667"/>
                        <a14:foregroundMark x1="14634" y1="2000" x2="29268" y2="7667"/>
                        <a14:backgroundMark x1="64634" y1="15667" x2="73984" y2="19333"/>
                      </a14:backgroundRemoval>
                    </a14:imgEffect>
                  </a14:imgLayer>
                </a14:imgProps>
              </a:ext>
            </a:extLst>
          </a:blip>
          <a:srcRect l="-1" t="1014" r="-14394" b="-9223"/>
          <a:stretch>
            <a:fillRect/>
          </a:stretch>
        </p:blipFill>
        <p:spPr>
          <a:xfrm>
            <a:off x="2160884" y="2074639"/>
            <a:ext cx="1106171" cy="1276040"/>
          </a:xfrm>
          <a:prstGeom prst="rect">
            <a:avLst/>
          </a:prstGeom>
          <a:effectLst>
            <a:glow rad="127000">
              <a:schemeClr val="bg1"/>
            </a:glow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</p:pic>
      <p:pic>
        <p:nvPicPr>
          <p:cNvPr id="6" name="Рисунок 5" descr="Изображение выглядит как графическая вставка, рисунок, мультфильм, иллюстрац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6C00BBBA-5085-3A70-D3F7-37D46A2FA93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116986" y="4468855"/>
            <a:ext cx="2097165" cy="2097165"/>
          </a:xfrm>
          <a:prstGeom prst="rect">
            <a:avLst/>
          </a:prstGeom>
        </p:spPr>
      </p:pic>
      <p:pic>
        <p:nvPicPr>
          <p:cNvPr id="8" name="Рисунок 7" descr="Изображение выглядит как искусство, зарисовка, Детское искусство, витражное стекл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2CFBBDA0-7115-5F70-282D-984A03144EC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2330" y="0"/>
            <a:ext cx="922220" cy="933700"/>
          </a:xfrm>
          <a:prstGeom prst="rect">
            <a:avLst/>
          </a:prstGeom>
        </p:spPr>
      </p:pic>
      <p:pic>
        <p:nvPicPr>
          <p:cNvPr id="10" name="Рисунок 9" descr="Изображение выглядит как символ, астрономия, звезд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813B8119-7553-C65A-83BA-041A8613F59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136148" y="-80120"/>
            <a:ext cx="4644672" cy="4694885"/>
          </a:xfrm>
          <a:prstGeom prst="rect">
            <a:avLst/>
          </a:prstGeom>
        </p:spPr>
      </p:pic>
      <p:sp>
        <p:nvSpPr>
          <p:cNvPr id="9" name="Прямоугольник: скругленные углы 6">
            <a:extLst>
              <a:ext uri="{FF2B5EF4-FFF2-40B4-BE49-F238E27FC236}">
                <a16:creationId xmlns:a16="http://schemas.microsoft.com/office/drawing/2014/main" id="{3DE6B4F3-3317-2AE1-2C20-6D22C7AE78D2}"/>
              </a:ext>
            </a:extLst>
          </p:cNvPr>
          <p:cNvSpPr/>
          <p:nvPr/>
        </p:nvSpPr>
        <p:spPr>
          <a:xfrm>
            <a:off x="227514" y="3989846"/>
            <a:ext cx="3201486" cy="2662996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pic>
        <p:nvPicPr>
          <p:cNvPr id="5" name="Рисунок 4" descr="Изображение выглядит как колесо, транспорт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09AE5AD3-655E-E4F7-2295-1C1C0DAE358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8206" b="89918" l="10000" r="90000">
                        <a14:foregroundMark x1="27969" y1="9848" x2="39531" y2="10199"/>
                        <a14:foregroundMark x1="39531" y1="10199" x2="62031" y2="8206"/>
                        <a14:foregroundMark x1="62031" y1="8206" x2="76641" y2="9848"/>
                        <a14:foregroundMark x1="42891" y1="89449" x2="45859" y2="8991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1360" y="4020883"/>
            <a:ext cx="3899234" cy="2598473"/>
          </a:xfrm>
          <a:prstGeom prst="rect">
            <a:avLst/>
          </a:prstGeom>
        </p:spPr>
      </p:pic>
      <p:sp>
        <p:nvSpPr>
          <p:cNvPr id="12" name="Прямоугольник: скругленные углы 6">
            <a:extLst>
              <a:ext uri="{FF2B5EF4-FFF2-40B4-BE49-F238E27FC236}">
                <a16:creationId xmlns:a16="http://schemas.microsoft.com/office/drawing/2014/main" id="{87EA069E-15D3-6D22-1B48-1405E0A5CE28}"/>
              </a:ext>
            </a:extLst>
          </p:cNvPr>
          <p:cNvSpPr/>
          <p:nvPr/>
        </p:nvSpPr>
        <p:spPr>
          <a:xfrm>
            <a:off x="3560171" y="4005760"/>
            <a:ext cx="3201486" cy="2647082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13" name="Прямоугольник: скругленные углы 6">
            <a:extLst>
              <a:ext uri="{FF2B5EF4-FFF2-40B4-BE49-F238E27FC236}">
                <a16:creationId xmlns:a16="http://schemas.microsoft.com/office/drawing/2014/main" id="{2DBCA960-17C4-C46A-3BE3-B20566BBE846}"/>
              </a:ext>
            </a:extLst>
          </p:cNvPr>
          <p:cNvSpPr/>
          <p:nvPr/>
        </p:nvSpPr>
        <p:spPr>
          <a:xfrm>
            <a:off x="6892828" y="3989846"/>
            <a:ext cx="3201486" cy="2662996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pic>
        <p:nvPicPr>
          <p:cNvPr id="16" name="Рисунок 15" descr="Изображение выглядит как колесо, транспорт, прицеп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D85ADDB3-91F8-8827-F56D-94230A3FBD4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8792" b="89918" l="10000" r="90000">
                        <a14:foregroundMark x1="36484" y1="10551" x2="46797" y2="8792"/>
                        <a14:foregroundMark x1="41563" y1="89683" x2="46897" y2="89244"/>
                        <a14:backgroundMark x1="50391" y1="86049" x2="47734" y2="88980"/>
                        <a14:backgroundMark x1="46797" y1="89449" x2="47578" y2="896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05161" y="4116992"/>
            <a:ext cx="3824435" cy="254862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транспорт, колесо, транспортное средство, поезд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FF39229D-FC6A-B9D2-6CFA-00B011A7DAA2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9848" b="90739" l="10000" r="90000">
                        <a14:foregroundMark x1="29297" y1="11020" x2="35781" y2="11254"/>
                        <a14:foregroundMark x1="35781" y1="11254" x2="37109" y2="9848"/>
                        <a14:foregroundMark x1="40391" y1="90504" x2="44453" y2="90739"/>
                      </a14:backgroundRemoval>
                    </a14:imgEffect>
                  </a14:imgLayer>
                </a14:imgProps>
              </a:ext>
            </a:extLst>
          </a:blip>
          <a:srcRect l="9982" r="13021"/>
          <a:stretch>
            <a:fillRect/>
          </a:stretch>
        </p:blipFill>
        <p:spPr>
          <a:xfrm>
            <a:off x="7011191" y="4038079"/>
            <a:ext cx="2983783" cy="2582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997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7037E-7 L 0.06133 0.4479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60" y="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85185E-6 L 0.23099 0.30903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49" y="15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07407E-6 L 0.34805 0.52917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96" y="2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85185E-6 L -0.1625 0.34167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25" y="1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L 0.17292 0.34745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46" y="17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22222E-6 L -0.16485 0.47639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42" y="2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22222E-6 L -0.02552 0.29375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6" y="1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81481E-6 L -0.40911 0.49468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56" y="2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6 L -0.71692 0.3081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846" y="1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01BB400-3339-427B-A4D9-88BF6A0C6C1F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6C4909D1-0507-4AE6-BE4E-19C6ED19862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BCF0E1B-C0FD-4CD8-82AF-C439A730F0E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0</Words>
  <Application>Microsoft Office PowerPoint</Application>
  <PresentationFormat>Widescreen</PresentationFormat>
  <Paragraphs>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Тема Office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Аліна Макарова</dc:creator>
  <cp:lastModifiedBy>Аліна Макарова</cp:lastModifiedBy>
  <cp:revision>4</cp:revision>
  <dcterms:created xsi:type="dcterms:W3CDTF">2025-12-11T22:07:51Z</dcterms:created>
  <dcterms:modified xsi:type="dcterms:W3CDTF">2026-01-06T14:50:10Z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