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59" y="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1.png"/><Relationship Id="rId26" Type="http://schemas.openxmlformats.org/officeDocument/2006/relationships/image" Target="../media/image6.png"/><Relationship Id="rId39" Type="http://schemas.microsoft.com/office/2007/relationships/hdphoto" Target="../media/hdphoto9.wdp"/><Relationship Id="rId21" Type="http://schemas.microsoft.com/office/2007/relationships/hdphoto" Target="../media/hdphoto1.wdp"/><Relationship Id="rId34" Type="http://schemas.microsoft.com/office/2007/relationships/hdphoto" Target="../media/hdphoto7.wdp"/><Relationship Id="rId42" Type="http://schemas.openxmlformats.org/officeDocument/2006/relationships/image" Target="../media/image16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audio" Target="../media/media9.mp3"/><Relationship Id="rId20" Type="http://schemas.openxmlformats.org/officeDocument/2006/relationships/image" Target="../media/image3.png"/><Relationship Id="rId29" Type="http://schemas.microsoft.com/office/2007/relationships/hdphoto" Target="../media/hdphoto5.wdp"/><Relationship Id="rId41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5.png"/><Relationship Id="rId32" Type="http://schemas.microsoft.com/office/2007/relationships/hdphoto" Target="../media/hdphoto6.wdp"/><Relationship Id="rId37" Type="http://schemas.openxmlformats.org/officeDocument/2006/relationships/image" Target="../media/image12.png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9.mp3"/><Relationship Id="rId23" Type="http://schemas.microsoft.com/office/2007/relationships/hdphoto" Target="../media/hdphoto2.wdp"/><Relationship Id="rId28" Type="http://schemas.openxmlformats.org/officeDocument/2006/relationships/image" Target="../media/image7.png"/><Relationship Id="rId36" Type="http://schemas.microsoft.com/office/2007/relationships/hdphoto" Target="../media/hdphoto8.wdp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8.mp3"/><Relationship Id="rId22" Type="http://schemas.openxmlformats.org/officeDocument/2006/relationships/image" Target="../media/image4.png"/><Relationship Id="rId27" Type="http://schemas.microsoft.com/office/2007/relationships/hdphoto" Target="../media/hdphoto4.wdp"/><Relationship Id="rId30" Type="http://schemas.openxmlformats.org/officeDocument/2006/relationships/image" Target="../media/image8.png"/><Relationship Id="rId35" Type="http://schemas.openxmlformats.org/officeDocument/2006/relationships/image" Target="../media/image11.png"/><Relationship Id="rId43" Type="http://schemas.microsoft.com/office/2007/relationships/hdphoto" Target="../media/hdphoto10.wdp"/><Relationship Id="rId8" Type="http://schemas.openxmlformats.org/officeDocument/2006/relationships/audio" Target="../media/media4.mp3"/><Relationship Id="rId3" Type="http://schemas.openxmlformats.org/officeDocument/2006/relationships/audio" Target="NULL" TargetMode="External"/><Relationship Id="rId12" Type="http://schemas.microsoft.com/office/2007/relationships/media" Target="../media/media7.mp3"/><Relationship Id="rId17" Type="http://schemas.openxmlformats.org/officeDocument/2006/relationships/slideLayout" Target="../slideLayouts/slideLayout7.xml"/><Relationship Id="rId25" Type="http://schemas.microsoft.com/office/2007/relationships/hdphoto" Target="../media/hdphoto3.wdp"/><Relationship Id="rId33" Type="http://schemas.openxmlformats.org/officeDocument/2006/relationships/image" Target="../media/image10.png"/><Relationship Id="rId3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1350993" y="287027"/>
            <a:ext cx="9671208" cy="6392636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CEC0AE-8E2A-4443-B8C3-FCB98AD1172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61" b="96354" l="23509" r="69070">
                        <a14:foregroundMark x1="47266" y1="21940" x2="50852" y2="30599"/>
                        <a14:foregroundMark x1="29652" y1="88802" x2="27308" y2="92318"/>
                        <a14:foregroundMark x1="23544" y1="93099" x2="23544" y2="93099"/>
                        <a14:foregroundMark x1="26172" y1="96419" x2="26172" y2="96419"/>
                        <a14:foregroundMark x1="69070" y1="53125" x2="69070" y2="53125"/>
                        <a14:foregroundMark x1="60973" y1="44466" x2="60973" y2="44466"/>
                        <a14:foregroundMark x1="59908" y1="51823" x2="59908" y2="51823"/>
                        <a14:foregroundMark x1="66193" y1="29622" x2="66193" y2="29622"/>
                        <a14:foregroundMark x1="65234" y1="21615" x2="65234" y2="21615"/>
                        <a14:foregroundMark x1="62003" y1="23047" x2="62003" y2="23047"/>
                        <a14:foregroundMark x1="65057" y1="40039" x2="65057" y2="40039"/>
                        <a14:foregroundMark x1="30433" y1="28646" x2="30433" y2="28646"/>
                        <a14:foregroundMark x1="32528" y1="49609" x2="32528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1" r="26482"/>
          <a:stretch/>
        </p:blipFill>
        <p:spPr>
          <a:xfrm>
            <a:off x="8670222" y="2397583"/>
            <a:ext cx="1028313" cy="112550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98A71-78C5-40F2-ADA2-F7366AADC7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936" b="97119" l="6592" r="92725">
                        <a14:foregroundMark x1="11475" y1="30127" x2="16016" y2="33594"/>
                        <a14:foregroundMark x1="10645" y1="42627" x2="10400" y2="46289"/>
                        <a14:foregroundMark x1="15381" y1="48828" x2="15771" y2="52734"/>
                        <a14:foregroundMark x1="7764" y1="43457" x2="6592" y2="43555"/>
                        <a14:foregroundMark x1="22998" y1="38232" x2="24463" y2="43457"/>
                        <a14:foregroundMark x1="38721" y1="10107" x2="38721" y2="8936"/>
                        <a14:foregroundMark x1="35645" y1="18555" x2="38623" y2="23438"/>
                        <a14:foregroundMark x1="36230" y1="22021" x2="35254" y2="22266"/>
                        <a14:foregroundMark x1="60059" y1="18457" x2="62793" y2="18701"/>
                        <a14:foregroundMark x1="86816" y1="24414" x2="87158" y2="27637"/>
                        <a14:foregroundMark x1="92773" y1="38086" x2="92041" y2="40820"/>
                        <a14:foregroundMark x1="72998" y1="50000" x2="76709" y2="54150"/>
                        <a14:foregroundMark x1="68750" y1="66406" x2="70264" y2="69287"/>
                        <a14:foregroundMark x1="56006" y1="91895" x2="56006" y2="91895"/>
                        <a14:foregroundMark x1="43359" y1="92969" x2="43359" y2="92969"/>
                        <a14:foregroundMark x1="37305" y1="91211" x2="37305" y2="91211"/>
                        <a14:foregroundMark x1="34668" y1="94385" x2="34668" y2="94385"/>
                        <a14:foregroundMark x1="27441" y1="96191" x2="27441" y2="96191"/>
                        <a14:foregroundMark x1="44189" y1="97119" x2="44189" y2="97119"/>
                        <a14:foregroundMark x1="8838" y1="69287" x2="8838" y2="69287"/>
                        <a14:foregroundMark x1="8008" y1="72852" x2="8008" y2="72852"/>
                        <a14:backgroundMark x1="36328" y1="25342" x2="36328" y2="25342"/>
                        <a14:backgroundMark x1="33740" y1="22266" x2="33740" y2="22266"/>
                        <a14:backgroundMark x1="31348" y1="20605" x2="31348" y2="20605"/>
                        <a14:backgroundMark x1="41846" y1="19385" x2="41846" y2="19385"/>
                        <a14:backgroundMark x1="41113" y1="23926" x2="41113" y2="23926"/>
                        <a14:backgroundMark x1="41943" y1="19385" x2="41943" y2="19385"/>
                        <a14:backgroundMark x1="42285" y1="19629" x2="42285" y2="19629"/>
                        <a14:backgroundMark x1="43115" y1="21924" x2="43115" y2="21924"/>
                        <a14:backgroundMark x1="42529" y1="23096" x2="42529" y2="23096"/>
                        <a14:backgroundMark x1="38965" y1="25732" x2="38965" y2="25732"/>
                        <a14:backgroundMark x1="45508" y1="42041" x2="45508" y2="42041"/>
                        <a14:backgroundMark x1="35889" y1="57129" x2="35889" y2="57129"/>
                        <a14:backgroundMark x1="36230" y1="59766" x2="36230" y2="59766"/>
                        <a14:backgroundMark x1="52051" y1="61670" x2="52051" y2="61670"/>
                        <a14:backgroundMark x1="44678" y1="59521" x2="44678" y2="59521"/>
                        <a14:backgroundMark x1="80029" y1="45020" x2="80029" y2="45020"/>
                        <a14:backgroundMark x1="74561" y1="48096" x2="74561" y2="48096"/>
                        <a14:backgroundMark x1="70654" y1="50732" x2="70654" y2="50732"/>
                        <a14:backgroundMark x1="78369" y1="45361" x2="78369" y2="45361"/>
                        <a14:backgroundMark x1="81934" y1="45947" x2="81934" y2="45947"/>
                        <a14:backgroundMark x1="47168" y1="79297" x2="47168" y2="79297"/>
                        <a14:backgroundMark x1="49658" y1="83691" x2="49658" y2="83691"/>
                        <a14:backgroundMark x1="53271" y1="88672" x2="53271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72" y="4546275"/>
            <a:ext cx="1480848" cy="1480848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46AD6A10-49CB-49D9-A8F2-5F194236EC20}"/>
              </a:ext>
            </a:extLst>
          </p:cNvPr>
          <p:cNvGrpSpPr/>
          <p:nvPr/>
        </p:nvGrpSpPr>
        <p:grpSpPr>
          <a:xfrm>
            <a:off x="5873526" y="3825095"/>
            <a:ext cx="3181809" cy="2338278"/>
            <a:chOff x="4872194" y="3796846"/>
            <a:chExt cx="3181809" cy="233827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B283539-271C-4F5D-933F-71BF2810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42041" y1="32861" x2="43115" y2="39355"/>
                          <a14:foregroundMark x1="32129" y1="33154" x2="26025" y2="37939"/>
                          <a14:foregroundMark x1="26025" y1="37939" x2="25928" y2="39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194" y="3881924"/>
              <a:ext cx="2252609" cy="225260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92F4A18-22A4-4F55-A4D8-73AE57FE2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936" b="97119" l="6592" r="92725">
                          <a14:foregroundMark x1="11475" y1="30127" x2="16016" y2="33594"/>
                          <a14:foregroundMark x1="10645" y1="42627" x2="10400" y2="46289"/>
                          <a14:foregroundMark x1="15381" y1="48828" x2="15771" y2="52734"/>
                          <a14:foregroundMark x1="7764" y1="43457" x2="6592" y2="43555"/>
                          <a14:foregroundMark x1="22998" y1="38232" x2="24463" y2="43457"/>
                          <a14:foregroundMark x1="38721" y1="10107" x2="38721" y2="8936"/>
                          <a14:foregroundMark x1="35645" y1="18555" x2="38623" y2="23438"/>
                          <a14:foregroundMark x1="36230" y1="22021" x2="35254" y2="22266"/>
                          <a14:foregroundMark x1="60059" y1="18457" x2="62793" y2="18701"/>
                          <a14:foregroundMark x1="86816" y1="24414" x2="87158" y2="27637"/>
                          <a14:foregroundMark x1="92773" y1="38086" x2="92041" y2="40820"/>
                          <a14:foregroundMark x1="72998" y1="50000" x2="76709" y2="54150"/>
                          <a14:foregroundMark x1="68750" y1="66406" x2="70264" y2="69287"/>
                          <a14:foregroundMark x1="56006" y1="91895" x2="56006" y2="91895"/>
                          <a14:foregroundMark x1="43359" y1="92969" x2="43359" y2="92969"/>
                          <a14:foregroundMark x1="37305" y1="91211" x2="37305" y2="91211"/>
                          <a14:foregroundMark x1="34668" y1="94385" x2="34668" y2="94385"/>
                          <a14:foregroundMark x1="27441" y1="96191" x2="27441" y2="96191"/>
                          <a14:foregroundMark x1="44189" y1="97119" x2="44189" y2="97119"/>
                          <a14:foregroundMark x1="8838" y1="69287" x2="8838" y2="69287"/>
                          <a14:foregroundMark x1="8008" y1="72852" x2="8008" y2="72852"/>
                          <a14:backgroundMark x1="36328" y1="25342" x2="36328" y2="25342"/>
                          <a14:backgroundMark x1="33740" y1="22266" x2="33740" y2="22266"/>
                          <a14:backgroundMark x1="31348" y1="20605" x2="31348" y2="20605"/>
                          <a14:backgroundMark x1="41846" y1="19385" x2="41846" y2="19385"/>
                          <a14:backgroundMark x1="41113" y1="23926" x2="41113" y2="23926"/>
                          <a14:backgroundMark x1="41943" y1="19385" x2="41943" y2="19385"/>
                          <a14:backgroundMark x1="42285" y1="19629" x2="42285" y2="19629"/>
                          <a14:backgroundMark x1="43115" y1="21924" x2="43115" y2="21924"/>
                          <a14:backgroundMark x1="42529" y1="23096" x2="42529" y2="23096"/>
                          <a14:backgroundMark x1="38965" y1="25732" x2="38965" y2="25732"/>
                          <a14:backgroundMark x1="45508" y1="42041" x2="45508" y2="42041"/>
                          <a14:backgroundMark x1="35889" y1="57129" x2="35889" y2="57129"/>
                          <a14:backgroundMark x1="36230" y1="59766" x2="36230" y2="59766"/>
                          <a14:backgroundMark x1="52051" y1="61670" x2="52051" y2="61670"/>
                          <a14:backgroundMark x1="44678" y1="59521" x2="44678" y2="59521"/>
                          <a14:backgroundMark x1="80029" y1="45020" x2="80029" y2="45020"/>
                          <a14:backgroundMark x1="74561" y1="48096" x2="74561" y2="48096"/>
                          <a14:backgroundMark x1="70654" y1="50732" x2="70654" y2="50732"/>
                          <a14:backgroundMark x1="78369" y1="45361" x2="78369" y2="45361"/>
                          <a14:backgroundMark x1="81934" y1="45947" x2="81934" y2="45947"/>
                          <a14:backgroundMark x1="47168" y1="79297" x2="47168" y2="79297"/>
                          <a14:backgroundMark x1="49658" y1="83691" x2="49658" y2="83691"/>
                          <a14:backgroundMark x1="53271" y1="88672" x2="53271" y2="886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725" y="3796846"/>
              <a:ext cx="2338278" cy="2338278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68E15-1CAB-4EAA-BBCA-9631F8320EF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10742" y1="36914" x2="14893" y2="4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94" y="5391370"/>
            <a:ext cx="1271505" cy="12715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155793-5BEC-4B48-9865-25F71858BCE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93" l="4932" r="92725">
                        <a14:foregroundMark x1="8691" y1="64795" x2="6836" y2="63232"/>
                        <a14:foregroundMark x1="6543" y1="75635" x2="4980" y2="75195"/>
                        <a14:foregroundMark x1="91504" y1="53809" x2="92578" y2="51611"/>
                        <a14:foregroundMark x1="92725" y1="62939" x2="92725" y2="62939"/>
                        <a14:foregroundMark x1="91650" y1="69922" x2="92285" y2="69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99" y="4828782"/>
            <a:ext cx="1860593" cy="1860593"/>
          </a:xfrm>
          <a:prstGeom prst="rect">
            <a:avLst/>
          </a:prstGeom>
          <a:effectLst>
            <a:glow rad="63500">
              <a:schemeClr val="bg1">
                <a:alpha val="87000"/>
              </a:schemeClr>
            </a:glow>
          </a:effectLst>
        </p:spPr>
      </p:pic>
      <p:sp>
        <p:nvSpPr>
          <p:cNvPr id="21" name="Бульбашка прямої мови: овальна 20">
            <a:extLst>
              <a:ext uri="{FF2B5EF4-FFF2-40B4-BE49-F238E27FC236}">
                <a16:creationId xmlns:a16="http://schemas.microsoft.com/office/drawing/2014/main" id="{60820A81-6BA6-4888-96E0-6201B54AAD03}"/>
              </a:ext>
            </a:extLst>
          </p:cNvPr>
          <p:cNvSpPr/>
          <p:nvPr/>
        </p:nvSpPr>
        <p:spPr>
          <a:xfrm>
            <a:off x="8857125" y="1630242"/>
            <a:ext cx="1212420" cy="67140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ТУК-ТУК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Бульбашка прямої мови: овальна 22">
            <a:extLst>
              <a:ext uri="{FF2B5EF4-FFF2-40B4-BE49-F238E27FC236}">
                <a16:creationId xmlns:a16="http://schemas.microsoft.com/office/drawing/2014/main" id="{2FDFD1BC-F02F-4E75-9B46-47A5ED5F55BE}"/>
              </a:ext>
            </a:extLst>
          </p:cNvPr>
          <p:cNvSpPr/>
          <p:nvPr/>
        </p:nvSpPr>
        <p:spPr>
          <a:xfrm flipH="1">
            <a:off x="2038695" y="4971714"/>
            <a:ext cx="987006" cy="56518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С-С-С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Бульбашка прямої мови: овальна 23">
            <a:extLst>
              <a:ext uri="{FF2B5EF4-FFF2-40B4-BE49-F238E27FC236}">
                <a16:creationId xmlns:a16="http://schemas.microsoft.com/office/drawing/2014/main" id="{CD878098-10BA-49C4-BAD3-637467163BD7}"/>
              </a:ext>
            </a:extLst>
          </p:cNvPr>
          <p:cNvSpPr/>
          <p:nvPr/>
        </p:nvSpPr>
        <p:spPr>
          <a:xfrm>
            <a:off x="6498754" y="3357994"/>
            <a:ext cx="1484960" cy="67140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Ы-Ы-Ы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Бульбашка прямої мови: овальна 24">
            <a:extLst>
              <a:ext uri="{FF2B5EF4-FFF2-40B4-BE49-F238E27FC236}">
                <a16:creationId xmlns:a16="http://schemas.microsoft.com/office/drawing/2014/main" id="{9BA02C77-EE35-4CE8-8D1F-D18C75A53C0E}"/>
              </a:ext>
            </a:extLst>
          </p:cNvPr>
          <p:cNvSpPr/>
          <p:nvPr/>
        </p:nvSpPr>
        <p:spPr>
          <a:xfrm>
            <a:off x="9167666" y="4408732"/>
            <a:ext cx="1270400" cy="67140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Ф-Ф-Ф</a:t>
            </a:r>
            <a:endParaRPr lang="uk-UA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Бульбашка прямої мови: овальна 25">
            <a:extLst>
              <a:ext uri="{FF2B5EF4-FFF2-40B4-BE49-F238E27FC236}">
                <a16:creationId xmlns:a16="http://schemas.microsoft.com/office/drawing/2014/main" id="{CDD74089-51BB-4ED4-8AF4-B02DA9ABA7B8}"/>
              </a:ext>
            </a:extLst>
          </p:cNvPr>
          <p:cNvSpPr/>
          <p:nvPr/>
        </p:nvSpPr>
        <p:spPr>
          <a:xfrm>
            <a:off x="4755021" y="5117729"/>
            <a:ext cx="1010012" cy="41944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ЧИК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e3b464659269540">
            <a:hlinkClick r:id="" action="ppaction://media"/>
            <a:extLst>
              <a:ext uri="{FF2B5EF4-FFF2-40B4-BE49-F238E27FC236}">
                <a16:creationId xmlns:a16="http://schemas.microsoft.com/office/drawing/2014/main" id="{BD4C703E-255D-467F-8FFE-721E85242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82727" y="3544794"/>
            <a:ext cx="337130" cy="337130"/>
          </a:xfrm>
          <a:prstGeom prst="rect">
            <a:avLst/>
          </a:prstGeom>
        </p:spPr>
      </p:pic>
      <p:pic>
        <p:nvPicPr>
          <p:cNvPr id="31" name="bear-bear">
            <a:hlinkClick r:id="" action="ppaction://media"/>
            <a:extLst>
              <a:ext uri="{FF2B5EF4-FFF2-40B4-BE49-F238E27FC236}">
                <a16:creationId xmlns:a16="http://schemas.microsoft.com/office/drawing/2014/main" id="{EF7F9610-3056-4B47-B52A-6113B5E056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35" end="26920.7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08709" y="3864902"/>
            <a:ext cx="311148" cy="31114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6F37640-C7A5-47AB-BE2C-2C909A3CE38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713" b="93896" l="6055" r="58936">
                        <a14:foregroundMark x1="8545" y1="26025" x2="9033" y2="27295"/>
                        <a14:foregroundMark x1="16602" y1="35791" x2="16602" y2="35791"/>
                        <a14:foregroundMark x1="16943" y1="34717" x2="18018" y2="35645"/>
                        <a14:foregroundMark x1="56152" y1="6836" x2="55078" y2="7422"/>
                        <a14:foregroundMark x1="11328" y1="44482" x2="13525" y2="46680"/>
                        <a14:foregroundMark x1="6055" y1="59863" x2="8887" y2="61865"/>
                        <a14:foregroundMark x1="20166" y1="65283" x2="21436" y2="66504"/>
                        <a14:foregroundMark x1="14746" y1="81885" x2="14307" y2="82471"/>
                        <a14:foregroundMark x1="22803" y1="86523" x2="23730" y2="86816"/>
                        <a14:foregroundMark x1="40186" y1="89941" x2="39697" y2="90088"/>
                        <a14:foregroundMark x1="25000" y1="83887" x2="24072" y2="83545"/>
                        <a14:foregroundMark x1="40332" y1="93311" x2="41260" y2="93945"/>
                        <a14:foregroundMark x1="49805" y1="92725" x2="51660" y2="91016"/>
                        <a14:foregroundMark x1="12109" y1="8057" x2="12109" y2="8057"/>
                        <a14:foregroundMark x1="13184" y1="10986" x2="13184" y2="10986"/>
                        <a14:foregroundMark x1="13184" y1="10986" x2="13184" y2="10986"/>
                        <a14:foregroundMark x1="12744" y1="10400" x2="12744" y2="10400"/>
                        <a14:foregroundMark x1="12451" y1="8984" x2="12451" y2="8984"/>
                        <a14:foregroundMark x1="12451" y1="7422" x2="12451" y2="7129"/>
                        <a14:foregroundMark x1="13379" y1="11768" x2="13379" y2="11768"/>
                        <a14:foregroundMark x1="9180" y1="40918" x2="8691" y2="39990"/>
                        <a14:foregroundMark x1="25586" y1="71484" x2="25293" y2="70850"/>
                        <a14:foregroundMark x1="26221" y1="74414" x2="26221" y2="73340"/>
                        <a14:foregroundMark x1="29346" y1="84668" x2="29346" y2="84668"/>
                        <a14:foregroundMark x1="30420" y1="83545" x2="30859" y2="83545"/>
                        <a14:foregroundMark x1="31787" y1="82813" x2="32275" y2="82324"/>
                        <a14:foregroundMark x1="58496" y1="6055" x2="58936" y2="5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153"/>
          <a:stretch/>
        </p:blipFill>
        <p:spPr>
          <a:xfrm rot="17908621">
            <a:off x="3083168" y="-1682606"/>
            <a:ext cx="3301250" cy="5425500"/>
          </a:xfrm>
          <a:prstGeom prst="rect">
            <a:avLst/>
          </a:prstGeom>
          <a:effectLst>
            <a:glow rad="63500">
              <a:schemeClr val="bg1">
                <a:alpha val="75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4544EF-0031-4B12-B112-56DB99B9757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63281" y1="89111" x2="63281" y2="8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43230" y="1371968"/>
            <a:ext cx="1387442" cy="138744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6" name="43d3c0de9a6c04b">
            <a:hlinkClick r:id="" action="ppaction://media"/>
            <a:extLst>
              <a:ext uri="{FF2B5EF4-FFF2-40B4-BE49-F238E27FC236}">
                <a16:creationId xmlns:a16="http://schemas.microsoft.com/office/drawing/2014/main" id="{13EC7A4B-7F14-4E4A-9604-601601288F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16420" y="4201604"/>
            <a:ext cx="325900" cy="3259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3AA480-A513-4D44-98FA-2E873E47253C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39258" y1="43115" x2="39111" y2="49609"/>
                        <a14:foregroundMark x1="60010" y1="54883" x2="60645" y2="56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8" t="13333" r="30321" b="16434"/>
          <a:stretch/>
        </p:blipFill>
        <p:spPr>
          <a:xfrm>
            <a:off x="2867194" y="3353060"/>
            <a:ext cx="1471189" cy="239504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9" name="Бульбашка прямої мови: овальна 38">
            <a:extLst>
              <a:ext uri="{FF2B5EF4-FFF2-40B4-BE49-F238E27FC236}">
                <a16:creationId xmlns:a16="http://schemas.microsoft.com/office/drawing/2014/main" id="{8070D37F-AA05-4945-B48C-FE35F7E63900}"/>
              </a:ext>
            </a:extLst>
          </p:cNvPr>
          <p:cNvSpPr/>
          <p:nvPr/>
        </p:nvSpPr>
        <p:spPr>
          <a:xfrm flipH="1">
            <a:off x="5185993" y="955171"/>
            <a:ext cx="1512245" cy="61451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Ш-Ш-Ш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e47fcc29e3cae5d">
            <a:hlinkClick r:id="" action="ppaction://media"/>
            <a:extLst>
              <a:ext uri="{FF2B5EF4-FFF2-40B4-BE49-F238E27FC236}">
                <a16:creationId xmlns:a16="http://schemas.microsoft.com/office/drawing/2014/main" id="{72F7B911-6A58-41FA-941E-BE6AAE97F3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08709" y="4566556"/>
            <a:ext cx="307153" cy="31114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35" y="4828782"/>
            <a:ext cx="1589118" cy="1589118"/>
          </a:xfrm>
          <a:prstGeom prst="rect">
            <a:avLst/>
          </a:prstGeom>
        </p:spPr>
      </p:pic>
      <p:pic>
        <p:nvPicPr>
          <p:cNvPr id="43" name="owl_great_horned">
            <a:hlinkClick r:id="" action="ppaction://media"/>
            <a:extLst>
              <a:ext uri="{FF2B5EF4-FFF2-40B4-BE49-F238E27FC236}">
                <a16:creationId xmlns:a16="http://schemas.microsoft.com/office/drawing/2014/main" id="{9436EA5A-C494-4DF4-BE1A-51DDD101D26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85718" y="4877704"/>
            <a:ext cx="353717" cy="353717"/>
          </a:xfrm>
          <a:prstGeom prst="rect">
            <a:avLst/>
          </a:prstGeom>
        </p:spPr>
      </p:pic>
      <p:pic>
        <p:nvPicPr>
          <p:cNvPr id="44" name="zmeja-shipit">
            <a:hlinkClick r:id="" action="ppaction://media"/>
            <a:extLst>
              <a:ext uri="{FF2B5EF4-FFF2-40B4-BE49-F238E27FC236}">
                <a16:creationId xmlns:a16="http://schemas.microsoft.com/office/drawing/2014/main" id="{9CFF4FFD-5823-427E-8426-C4347D1CF8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end="42856.2187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92194" y="5227904"/>
            <a:ext cx="337130" cy="353717"/>
          </a:xfrm>
          <a:prstGeom prst="rect">
            <a:avLst/>
          </a:prstGeom>
        </p:spPr>
      </p:pic>
      <p:pic>
        <p:nvPicPr>
          <p:cNvPr id="45" name="djatel-stuchit-po-derevu">
            <a:hlinkClick r:id="" action="ppaction://media"/>
            <a:extLst>
              <a:ext uri="{FF2B5EF4-FFF2-40B4-BE49-F238E27FC236}">
                <a16:creationId xmlns:a16="http://schemas.microsoft.com/office/drawing/2014/main" id="{41CB91A7-193C-445F-8CCE-127EC041F4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2">
                  <p14:trim end="47034.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83900" y="5590885"/>
            <a:ext cx="353717" cy="3537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F6A1AE-2F6D-4E1E-A092-962D0551D71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961" b="91846" l="9961" r="89941">
                        <a14:foregroundMark x1="28467" y1="81348" x2="39355" y2="76465"/>
                        <a14:foregroundMark x1="56445" y1="77930" x2="69775" y2="82275"/>
                        <a14:foregroundMark x1="76660" y1="82813" x2="83887" y2="87158"/>
                        <a14:foregroundMark x1="49219" y1="85352" x2="49219" y2="85352"/>
                        <a14:foregroundMark x1="46191" y1="90234" x2="46191" y2="90234"/>
                        <a14:foregroundMark x1="54736" y1="91846" x2="54736" y2="91846"/>
                        <a14:foregroundMark x1="53271" y1="86035" x2="53271" y2="86035"/>
                        <a14:foregroundMark x1="51611" y1="86719" x2="51611" y2="86719"/>
                        <a14:foregroundMark x1="67285" y1="63086" x2="67285" y2="63086"/>
                        <a14:foregroundMark x1="72705" y1="65283" x2="72705" y2="65283"/>
                        <a14:foregroundMark x1="72803" y1="71680" x2="72803" y2="71680"/>
                        <a14:foregroundMark x1="57861" y1="70166" x2="59912" y2="69775"/>
                        <a14:foregroundMark x1="30566" y1="69531" x2="33203" y2="68311"/>
                        <a14:foregroundMark x1="47266" y1="68945" x2="47314" y2="69287"/>
                        <a14:foregroundMark x1="75049" y1="64502" x2="75049" y2="64502"/>
                        <a14:backgroundMark x1="19336" y1="65576" x2="29102" y2="60303"/>
                        <a14:backgroundMark x1="29102" y1="60303" x2="43164" y2="65723"/>
                        <a14:backgroundMark x1="43164" y1="65723" x2="43311" y2="65723"/>
                        <a14:backgroundMark x1="62939" y1="60352" x2="71533" y2="59521"/>
                        <a14:backgroundMark x1="71533" y1="59521" x2="72168" y2="59912"/>
                        <a14:backgroundMark x1="17969" y1="62793" x2="15381" y2="58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58142" r="8914"/>
          <a:stretch/>
        </p:blipFill>
        <p:spPr>
          <a:xfrm rot="629874">
            <a:off x="4191494" y="5479767"/>
            <a:ext cx="2225335" cy="115422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6" name="zvuk-fyrkane-ezhika">
            <a:hlinkClick r:id="" action="ppaction://media"/>
            <a:extLst>
              <a:ext uri="{FF2B5EF4-FFF2-40B4-BE49-F238E27FC236}">
                <a16:creationId xmlns:a16="http://schemas.microsoft.com/office/drawing/2014/main" id="{CB9AEF38-D1C2-408F-9C2A-DB67CA4A842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86333" y="5930412"/>
            <a:ext cx="305246" cy="305246"/>
          </a:xfrm>
          <a:prstGeom prst="rect">
            <a:avLst/>
          </a:prstGeom>
        </p:spPr>
      </p:pic>
      <p:pic>
        <p:nvPicPr>
          <p:cNvPr id="47" name="oliage-rustle">
            <a:hlinkClick r:id="" action="ppaction://media"/>
            <a:extLst>
              <a:ext uri="{FF2B5EF4-FFF2-40B4-BE49-F238E27FC236}">
                <a16:creationId xmlns:a16="http://schemas.microsoft.com/office/drawing/2014/main" id="{B7C0CD6D-8260-469F-9F84-B35C6F09135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79793" y="6258364"/>
            <a:ext cx="328920" cy="32892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9" y="30943"/>
            <a:ext cx="715674" cy="65020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665" y="1630242"/>
            <a:ext cx="2699540" cy="27217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11DDBB-9F78-4405-A083-576BFB0951A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2651" r="8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4" r="3314"/>
          <a:stretch/>
        </p:blipFill>
        <p:spPr>
          <a:xfrm flipH="1">
            <a:off x="1719316" y="1831647"/>
            <a:ext cx="1212420" cy="129848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20" name="Бульбашка прямої мови: овальна 19">
            <a:extLst>
              <a:ext uri="{FF2B5EF4-FFF2-40B4-BE49-F238E27FC236}">
                <a16:creationId xmlns:a16="http://schemas.microsoft.com/office/drawing/2014/main" id="{A2721183-C9E2-4C0D-98AD-7EAC9E4C6E27}"/>
              </a:ext>
            </a:extLst>
          </p:cNvPr>
          <p:cNvSpPr/>
          <p:nvPr/>
        </p:nvSpPr>
        <p:spPr>
          <a:xfrm>
            <a:off x="3021800" y="681144"/>
            <a:ext cx="1212420" cy="67140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У-У-У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39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3FCE427-1DF6-409A-A649-7B28BE90C1C5}"/>
</file>

<file path=customXml/itemProps2.xml><?xml version="1.0" encoding="utf-8"?>
<ds:datastoreItem xmlns:ds="http://schemas.openxmlformats.org/officeDocument/2006/customXml" ds:itemID="{85F3EBDC-8BAD-45AD-A201-F24DF81B68E3}"/>
</file>

<file path=customXml/itemProps3.xml><?xml version="1.0" encoding="utf-8"?>
<ds:datastoreItem xmlns:ds="http://schemas.openxmlformats.org/officeDocument/2006/customXml" ds:itemID="{40B65151-7C7C-43EC-8C7F-BDAE04F47081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</Words>
  <Application>Microsoft Office PowerPoint</Application>
  <PresentationFormat>Широкий екран</PresentationFormat>
  <Paragraphs>7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18</cp:revision>
  <dcterms:created xsi:type="dcterms:W3CDTF">2025-12-14T08:14:30Z</dcterms:created>
  <dcterms:modified xsi:type="dcterms:W3CDTF">2025-12-15T13:11:10Z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