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59" y="29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789B-C6AE-4089-85AC-42350A4F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C3163F-A750-4CDC-BBDE-EB033126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02C697-A236-4E82-93A9-2DF403EC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A28F4-8B21-4A24-ABED-B0D24D3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77888A-B263-4806-A5A8-7B718852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C5593-AEF9-4079-9BF4-22375767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664627-D7F4-46A3-A704-33605740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FDBBA-ECFF-4B09-93D7-B53242DB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F142F0-E230-4953-B1A6-4E77B8D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09217-8360-43A0-B44E-B199192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1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5504E5-F906-4BBE-A2E4-AACEA380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CAC324-65CF-4AFD-BBE2-E08B3FF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2A134B-EBFA-4B98-BF19-4206410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3D26F7-2576-4F09-8561-635F23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4350A-C6C0-4CE9-8880-CDBDB934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48FD4-156D-4038-82E5-17650F00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C3646A-160B-4100-A01E-0A1D70CD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3B4DD-248A-438D-B339-0D2319D1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08B1B6-2C77-4A28-9BC8-4509C7A4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CEFCCB-FF35-4D35-9B94-3D2B00C9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81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5EC4-F7C9-4421-8B20-75703F6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A1B09C-C00E-4890-A82E-9E16758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DDEC0-E0F9-4DCE-8A30-086CE75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744C6-B612-4159-B43D-21B7166A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9AB5-5F29-42C0-86E1-E9C79C9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0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B5FA2-DA07-47FA-8FB9-F4B57969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99C97D-69C8-4429-ADAB-128398B16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5B65B5-43FF-4C3E-8342-97FBE1F7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29D87A-C93E-4C6E-8792-59FDB04E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DB96C9-DB87-4617-9662-0101DA14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92E9CB-ED16-4953-AD20-56D562D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4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06DC-46F3-4C2D-B81B-80430063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E4EC09-6CCE-4629-9921-73CB16526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7EE499-6ACA-427B-A85B-CB045BE9D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B0E3FB-80B3-4F0B-A8A6-1409385F2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1EF864-786E-4DEE-B7BB-5A40450F4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294C3CA-37B0-456B-9488-C350E61F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9B55A8-4C55-4979-9BC3-B8E533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4736D3-F016-4DEF-A0EA-5D6525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C8A3F-8D1D-4981-AF99-DFC48007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D51351-1FC8-4D70-BFB4-3F20F4A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09C6C73-130D-4AFC-B54F-77B5A1C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CEC4786-8BBD-4467-A464-A9D9E2B3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8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D5193B-3454-40F4-9329-2E0CD8A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EC1A62-473E-4CC3-BDDC-32C77B8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08E513D-9AC2-48FD-82A5-5E846F2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1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A924-C76C-4CC1-B607-DE25342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D44C4-459B-4E85-B618-0D15C1C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14C91A-2480-4448-972C-CD60BE03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1C0E10B-F907-453E-A791-DE389441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3765CF-047D-4EE8-9AAF-89C0A7C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1D317-D11D-442E-A31D-12891E23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3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5C68-C24E-49E0-8B7C-5890E678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FC46A1-F8F4-437F-A136-612F08A30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30CFA1-FDEC-4414-957D-F66E72ED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C529E4-D60D-4472-90B3-D7C9AEC5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D5C39-A7C6-4970-9EF1-F337589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CF7705-CF47-4EA9-9AEF-B6574AB0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379C3E-1F3C-4561-BDA7-29D69FBC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B0589C-AB04-45EF-AC3C-B4D29345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3235A6-3ED2-4C9D-8711-A26ECE76C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0EBD-232F-4765-B358-199793343484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509A28-0AC4-4E29-851E-9801D90C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4C290-1055-49C9-9579-CB6DC36D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47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image" Target="../media/image3.png"/><Relationship Id="rId26" Type="http://schemas.openxmlformats.org/officeDocument/2006/relationships/image" Target="../media/image9.png"/><Relationship Id="rId21" Type="http://schemas.openxmlformats.org/officeDocument/2006/relationships/image" Target="../media/image5.png"/><Relationship Id="rId34" Type="http://schemas.microsoft.com/office/2007/relationships/hdphoto" Target="../media/hdphoto6.wdp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2.png"/><Relationship Id="rId25" Type="http://schemas.openxmlformats.org/officeDocument/2006/relationships/image" Target="../media/image8.png"/><Relationship Id="rId33" Type="http://schemas.openxmlformats.org/officeDocument/2006/relationships/image" Target="../media/image13.png"/><Relationship Id="rId38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29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7.png"/><Relationship Id="rId32" Type="http://schemas.microsoft.com/office/2007/relationships/hdphoto" Target="../media/hdphoto5.wdp"/><Relationship Id="rId37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6.png"/><Relationship Id="rId28" Type="http://schemas.microsoft.com/office/2007/relationships/hdphoto" Target="../media/hdphoto3.wdp"/><Relationship Id="rId36" Type="http://schemas.microsoft.com/office/2007/relationships/hdphoto" Target="../media/hdphoto7.wdp"/><Relationship Id="rId10" Type="http://schemas.openxmlformats.org/officeDocument/2006/relationships/audio" Target="../media/media6.mp3"/><Relationship Id="rId19" Type="http://schemas.openxmlformats.org/officeDocument/2006/relationships/image" Target="../media/image4.png"/><Relationship Id="rId31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microsoft.com/office/2007/relationships/media" Target="../media/media9.mp3"/><Relationship Id="rId22" Type="http://schemas.microsoft.com/office/2007/relationships/hdphoto" Target="../media/hdphoto2.wdp"/><Relationship Id="rId27" Type="http://schemas.openxmlformats.org/officeDocument/2006/relationships/image" Target="../media/image10.png"/><Relationship Id="rId30" Type="http://schemas.microsoft.com/office/2007/relationships/hdphoto" Target="../media/hdphoto4.wdp"/><Relationship Id="rId35" Type="http://schemas.openxmlformats.org/officeDocument/2006/relationships/image" Target="../media/image14.png"/><Relationship Id="rId8" Type="http://schemas.openxmlformats.org/officeDocument/2006/relationships/audio" Target="../media/media5.mp3"/><Relationship Id="rId3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65B248-9392-479B-8971-D5E475D092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E2260661-FACF-42D4-8B41-CE307131B842}"/>
              </a:ext>
            </a:extLst>
          </p:cNvPr>
          <p:cNvSpPr/>
          <p:nvPr/>
        </p:nvSpPr>
        <p:spPr>
          <a:xfrm>
            <a:off x="1388852" y="232682"/>
            <a:ext cx="9650411" cy="6392636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283539-271C-4F5D-933F-71BF281039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6771" y="4375797"/>
            <a:ext cx="2778834" cy="2602810"/>
          </a:xfrm>
          <a:prstGeom prst="ellipse">
            <a:avLst/>
          </a:prstGeom>
          <a:effectLst>
            <a:glow>
              <a:schemeClr val="bg1"/>
            </a:glow>
            <a:softEdge rad="3556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6F37640-C7A5-47AB-BE2C-2C909A3CE38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386" r="90074">
                        <a14:foregroundMark x1="82494" y1="36413" x2="82261" y2="36667"/>
                        <a14:foregroundMark x1="87040" y1="31458" x2="85833" y2="32774"/>
                        <a14:foregroundMark x1="74173" y1="79063" x2="70290" y2="79650"/>
                        <a14:foregroundMark x1="13989" y1="50608" x2="14106" y2="51165"/>
                        <a14:foregroundMark x1="12592" y1="43958" x2="13405" y2="47829"/>
                        <a14:foregroundMark x1="10938" y1="53750" x2="10386" y2="52917"/>
                        <a14:foregroundMark x1="23529" y1="30312" x2="16728" y2="37917"/>
                        <a14:foregroundMark x1="55239" y1="82917" x2="55607" y2="84167"/>
                        <a14:foregroundMark x1="55607" y1="84167" x2="55055" y2="85208"/>
                        <a14:foregroundMark x1="54228" y1="80625" x2="55055" y2="80208"/>
                        <a14:foregroundMark x1="53952" y1="80000" x2="55147" y2="83542"/>
                        <a14:backgroundMark x1="24357" y1="16458" x2="25276" y2="20313"/>
                        <a14:backgroundMark x1="22426" y1="41979" x2="24449" y2="46563"/>
                        <a14:backgroundMark x1="21048" y1="43958" x2="20588" y2="47500"/>
                        <a14:backgroundMark x1="25919" y1="62083" x2="26195" y2="69063"/>
                        <a14:backgroundMark x1="31066" y1="64479" x2="30882" y2="64167"/>
                        <a14:backgroundMark x1="26011" y1="60104" x2="26011" y2="60104"/>
                        <a14:backgroundMark x1="21783" y1="64479" x2="20864" y2="63438"/>
                        <a14:backgroundMark x1="85110" y1="58750" x2="86305" y2="61979"/>
                        <a14:backgroundMark x1="84375" y1="32813" x2="84467" y2="37292"/>
                        <a14:backgroundMark x1="65349" y1="80625" x2="65349" y2="82292"/>
                        <a14:backgroundMark x1="64614" y1="80833" x2="63971" y2="82396"/>
                        <a14:backgroundMark x1="66820" y1="80833" x2="66636" y2="80521"/>
                        <a14:backgroundMark x1="64982" y1="79583" x2="65533" y2="78958"/>
                        <a14:backgroundMark x1="66544" y1="80833" x2="66085" y2="80208"/>
                        <a14:backgroundMark x1="66452" y1="80417" x2="64246" y2="81354"/>
                        <a14:backgroundMark x1="67463" y1="80208" x2="67463" y2="80208"/>
                        <a14:backgroundMark x1="13971" y1="49896" x2="13971" y2="49896"/>
                        <a14:backgroundMark x1="14430" y1="50208" x2="14706" y2="49688"/>
                        <a14:backgroundMark x1="14063" y1="50833" x2="13419" y2="51354"/>
                        <a14:backgroundMark x1="13603" y1="47813" x2="13787" y2="50625"/>
                        <a14:backgroundMark x1="68107" y1="79167" x2="68658" y2="81146"/>
                        <a14:backgroundMark x1="51930" y1="73750" x2="51930" y2="7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" t="48315" r="16275"/>
          <a:stretch/>
        </p:blipFill>
        <p:spPr>
          <a:xfrm rot="19712883">
            <a:off x="2279975" y="606724"/>
            <a:ext cx="4502724" cy="249079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73AA480-A513-4D44-98FA-2E873E47253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844" l="16895" r="79785">
                        <a14:foregroundMark x1="17285" y1="79004" x2="16992" y2="79492"/>
                        <a14:foregroundMark x1="76074" y1="74805" x2="79297" y2="81250"/>
                        <a14:foregroundMark x1="79785" y1="57715" x2="79785" y2="57715"/>
                        <a14:foregroundMark x1="58301" y1="18457" x2="55566" y2="27734"/>
                        <a14:foregroundMark x1="61035" y1="27734" x2="64258" y2="36523"/>
                        <a14:foregroundMark x1="65820" y1="29980" x2="65527" y2="26953"/>
                        <a14:foregroundMark x1="50781" y1="34766" x2="53027" y2="37207"/>
                        <a14:foregroundMark x1="59277" y1="17676" x2="59277" y2="16699"/>
                        <a14:backgroundMark x1="38281" y1="65234" x2="38281" y2="65234"/>
                        <a14:backgroundMark x1="55566" y1="78320" x2="55566" y2="78320"/>
                        <a14:backgroundMark x1="28223" y1="81543" x2="28223" y2="8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5150"/>
          <a:stretch/>
        </p:blipFill>
        <p:spPr>
          <a:xfrm flipH="1">
            <a:off x="2191145" y="3716292"/>
            <a:ext cx="2069061" cy="300817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89C073-7495-46A8-97F1-8285AAD97E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34" y="4865010"/>
            <a:ext cx="1590790" cy="159079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DDBED-A9DC-49DC-894D-BAFE876ACB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39" y="0"/>
            <a:ext cx="771400" cy="70083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EC2E7F-7F68-4DCB-B75D-82FFCCE67E7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8419" y="1068951"/>
            <a:ext cx="2699540" cy="27217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9DE03-65E8-4EFC-8CC6-7BA386834D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76" y="145954"/>
            <a:ext cx="1845994" cy="18459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11DDBB-9F78-4405-A083-576BFB0951A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1974" b="88026" l="10000" r="90000">
                        <a14:foregroundMark x1="38965" y1="28613" x2="38672" y2="32422"/>
                        <a14:foregroundMark x1="39551" y1="31934" x2="41406" y2="39258"/>
                        <a14:backgroundMark x1="69922" y1="39258" x2="65625" y2="60352"/>
                        <a14:backgroundMark x1="70117" y1="13477" x2="64551" y2="44922"/>
                        <a14:backgroundMark x1="57617" y1="31250" x2="57324" y2="48730"/>
                        <a14:backgroundMark x1="52051" y1="51367" x2="53418" y2="59863"/>
                        <a14:backgroundMark x1="41895" y1="61328" x2="47266" y2="63379"/>
                        <a14:backgroundMark x1="29883" y1="67871" x2="31250" y2="84473"/>
                        <a14:backgroundMark x1="31250" y1="84473" x2="31250" y2="84473"/>
                        <a14:backgroundMark x1="33691" y1="67480" x2="38477" y2="68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21078" r="44908" b="29371"/>
          <a:stretch/>
        </p:blipFill>
        <p:spPr>
          <a:xfrm>
            <a:off x="1670612" y="2514836"/>
            <a:ext cx="902750" cy="113025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FAD7F-39C9-4D73-A57B-29AAFFF12B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61" b="91797" l="9961" r="91504">
                        <a14:foregroundMark x1="52148" y1="80273" x2="58008" y2="84961"/>
                        <a14:foregroundMark x1="64844" y1="91797" x2="65723" y2="91211"/>
                        <a14:foregroundMark x1="71973" y1="87109" x2="75879" y2="88574"/>
                        <a14:foregroundMark x1="35645" y1="88672" x2="38770" y2="87793"/>
                        <a14:foregroundMark x1="29980" y1="87402" x2="35254" y2="87012"/>
                        <a14:foregroundMark x1="29590" y1="87305" x2="31152" y2="86230"/>
                        <a14:foregroundMark x1="20215" y1="88672" x2="23438" y2="89746"/>
                        <a14:foregroundMark x1="19434" y1="88574" x2="19531" y2="87402"/>
                        <a14:foregroundMark x1="17969" y1="88965" x2="18750" y2="88672"/>
                        <a14:foregroundMark x1="86035" y1="89258" x2="88086" y2="88379"/>
                        <a14:foregroundMark x1="89355" y1="88379" x2="89355" y2="89160"/>
                        <a14:foregroundMark x1="90527" y1="87305" x2="91211" y2="87305"/>
                        <a14:foregroundMark x1="91016" y1="86328" x2="91504" y2="86328"/>
                        <a14:foregroundMark x1="86230" y1="89160" x2="85156" y2="8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80" r="6908"/>
          <a:stretch/>
        </p:blipFill>
        <p:spPr>
          <a:xfrm flipH="1">
            <a:off x="4345531" y="3080067"/>
            <a:ext cx="3761023" cy="36369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768E15-1CAB-4EAA-BBCA-9631F8320EF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30664" y1="26074" x2="36230" y2="38770"/>
                        <a14:foregroundMark x1="32031" y1="41602" x2="40527" y2="51953"/>
                        <a14:foregroundMark x1="23145" y1="44434" x2="28320" y2="44922"/>
                        <a14:foregroundMark x1="31055" y1="45313" x2="28711" y2="46777"/>
                        <a14:foregroundMark x1="86133" y1="59961" x2="86621" y2="5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49366" y="2889060"/>
            <a:ext cx="1562658" cy="15626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155793-5BEC-4B48-9865-25F71858BCE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41841" y="3080067"/>
            <a:ext cx="1562658" cy="1562658"/>
          </a:xfrm>
          <a:prstGeom prst="rect">
            <a:avLst/>
          </a:prstGeom>
          <a:effectLst>
            <a:glow rad="63500">
              <a:schemeClr val="bg1">
                <a:alpha val="87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D9ED76-CEFA-4A65-B9EB-AB150B6225DF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7" t="11636" r="16795" b="10668"/>
          <a:stretch/>
        </p:blipFill>
        <p:spPr>
          <a:xfrm flipH="1">
            <a:off x="7822627" y="199075"/>
            <a:ext cx="1666599" cy="2083215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2B898EB-48C0-43AE-9E41-6747A483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738062" y="576916"/>
            <a:ext cx="1327531" cy="1327531"/>
          </a:xfrm>
          <a:prstGeom prst="rect">
            <a:avLst/>
          </a:prstGeom>
          <a:noFill/>
          <a:effectLst>
            <a:glow rad="381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8d22e297349ba67">
            <a:hlinkClick r:id="" action="ppaction://media"/>
            <a:extLst>
              <a:ext uri="{FF2B5EF4-FFF2-40B4-BE49-F238E27FC236}">
                <a16:creationId xmlns:a16="http://schemas.microsoft.com/office/drawing/2014/main" id="{1B521CBC-9F5E-4D15-9C9B-D550DAD25C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96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58515" y="3570873"/>
            <a:ext cx="352768" cy="352768"/>
          </a:xfrm>
          <a:prstGeom prst="rect">
            <a:avLst/>
          </a:prstGeom>
        </p:spPr>
      </p:pic>
      <p:pic>
        <p:nvPicPr>
          <p:cNvPr id="28" name="b1c6f2be1281f3a">
            <a:hlinkClick r:id="" action="ppaction://media"/>
            <a:extLst>
              <a:ext uri="{FF2B5EF4-FFF2-40B4-BE49-F238E27FC236}">
                <a16:creationId xmlns:a16="http://schemas.microsoft.com/office/drawing/2014/main" id="{62D0B3B8-2EEC-473E-A52E-1F35E0568B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82172" y="3936543"/>
            <a:ext cx="305455" cy="305455"/>
          </a:xfrm>
          <a:prstGeom prst="rect">
            <a:avLst/>
          </a:prstGeom>
        </p:spPr>
      </p:pic>
      <p:pic>
        <p:nvPicPr>
          <p:cNvPr id="30" name="zvuk-sinicy">
            <a:hlinkClick r:id="" action="ppaction://media"/>
            <a:extLst>
              <a:ext uri="{FF2B5EF4-FFF2-40B4-BE49-F238E27FC236}">
                <a16:creationId xmlns:a16="http://schemas.microsoft.com/office/drawing/2014/main" id="{B44FE41C-309C-4039-BDEE-329B79FE3A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50005.3469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60707" y="4209928"/>
            <a:ext cx="348384" cy="348384"/>
          </a:xfrm>
          <a:prstGeom prst="rect">
            <a:avLst/>
          </a:prstGeom>
        </p:spPr>
      </p:pic>
      <p:pic>
        <p:nvPicPr>
          <p:cNvPr id="33" name="zvuk-vorony">
            <a:hlinkClick r:id="" action="ppaction://media"/>
            <a:extLst>
              <a:ext uri="{FF2B5EF4-FFF2-40B4-BE49-F238E27FC236}">
                <a16:creationId xmlns:a16="http://schemas.microsoft.com/office/drawing/2014/main" id="{28E0D7C8-BA5E-4911-ADBD-F1700F6F09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5272.3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76294" y="4528285"/>
            <a:ext cx="317211" cy="317211"/>
          </a:xfrm>
          <a:prstGeom prst="rect">
            <a:avLst/>
          </a:prstGeom>
        </p:spPr>
      </p:pic>
      <p:pic>
        <p:nvPicPr>
          <p:cNvPr id="35" name="wood-splitting-waxe">
            <a:hlinkClick r:id="" action="ppaction://media"/>
            <a:extLst>
              <a:ext uri="{FF2B5EF4-FFF2-40B4-BE49-F238E27FC236}">
                <a16:creationId xmlns:a16="http://schemas.microsoft.com/office/drawing/2014/main" id="{51755126-B4D5-4918-8552-EB201E03A6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60707" y="4873333"/>
            <a:ext cx="348384" cy="286038"/>
          </a:xfrm>
          <a:prstGeom prst="rect">
            <a:avLst/>
          </a:prstGeom>
        </p:spPr>
      </p:pic>
      <p:pic>
        <p:nvPicPr>
          <p:cNvPr id="37" name="dyhanie-medvedja">
            <a:hlinkClick r:id="" action="ppaction://media"/>
            <a:extLst>
              <a:ext uri="{FF2B5EF4-FFF2-40B4-BE49-F238E27FC236}">
                <a16:creationId xmlns:a16="http://schemas.microsoft.com/office/drawing/2014/main" id="{50A9FC55-32FB-4CAF-ADB5-B2C9E7D8E3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93684" y="5169768"/>
            <a:ext cx="282430" cy="282430"/>
          </a:xfrm>
          <a:prstGeom prst="rect">
            <a:avLst/>
          </a:prstGeom>
        </p:spPr>
      </p:pic>
      <p:pic>
        <p:nvPicPr>
          <p:cNvPr id="48" name="zvuk-lisy-ururu">
            <a:hlinkClick r:id="" action="ppaction://media"/>
            <a:extLst>
              <a:ext uri="{FF2B5EF4-FFF2-40B4-BE49-F238E27FC236}">
                <a16:creationId xmlns:a16="http://schemas.microsoft.com/office/drawing/2014/main" id="{75976372-D2AC-42B7-9817-EAA2A8FD25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64774" y="5498343"/>
            <a:ext cx="340251" cy="340251"/>
          </a:xfrm>
          <a:prstGeom prst="rect">
            <a:avLst/>
          </a:prstGeom>
        </p:spPr>
      </p:pic>
      <p:pic>
        <p:nvPicPr>
          <p:cNvPr id="51" name="krik-zaica">
            <a:hlinkClick r:id="" action="ppaction://media"/>
            <a:extLst>
              <a:ext uri="{FF2B5EF4-FFF2-40B4-BE49-F238E27FC236}">
                <a16:creationId xmlns:a16="http://schemas.microsoft.com/office/drawing/2014/main" id="{A50E5745-FF18-4AF9-9001-C66C6466A9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end="20520.5625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38947" y="5812277"/>
            <a:ext cx="391905" cy="391905"/>
          </a:xfrm>
          <a:prstGeom prst="rect">
            <a:avLst/>
          </a:prstGeom>
        </p:spPr>
      </p:pic>
      <p:pic>
        <p:nvPicPr>
          <p:cNvPr id="52" name="deep-snow-slow-steps_gkuz7r4d">
            <a:hlinkClick r:id="" action="ppaction://media"/>
            <a:extLst>
              <a:ext uri="{FF2B5EF4-FFF2-40B4-BE49-F238E27FC236}">
                <a16:creationId xmlns:a16="http://schemas.microsoft.com/office/drawing/2014/main" id="{62BFFEE1-187F-47A0-BFAC-E2C4309B70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end="15419.5833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1676294" y="6270603"/>
            <a:ext cx="317211" cy="31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6175EBA-8D59-4027-8ED4-EBE9E6033492}"/>
</file>

<file path=customXml/itemProps2.xml><?xml version="1.0" encoding="utf-8"?>
<ds:datastoreItem xmlns:ds="http://schemas.openxmlformats.org/officeDocument/2006/customXml" ds:itemID="{1B01F077-36F3-4063-B596-C33F09F8E70F}"/>
</file>

<file path=customXml/itemProps3.xml><?xml version="1.0" encoding="utf-8"?>
<ds:datastoreItem xmlns:ds="http://schemas.openxmlformats.org/officeDocument/2006/customXml" ds:itemID="{4B800977-2487-4643-92C2-CD47B3E91AA7}"/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0</Words>
  <Application>Microsoft Office PowerPoint</Application>
  <PresentationFormat>Широкий екран</PresentationFormat>
  <Paragraphs>0</Paragraphs>
  <Slides>1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25</cp:revision>
  <dcterms:created xsi:type="dcterms:W3CDTF">2025-12-14T08:14:30Z</dcterms:created>
  <dcterms:modified xsi:type="dcterms:W3CDTF">2025-12-15T13:07:37Z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