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170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883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4491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1743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963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580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440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80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589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52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5757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8E268-DD86-4357-AD6F-0368F29F4A4F}" type="datetimeFigureOut">
              <a:rPr lang="ru-RU" smtClean="0"/>
              <a:t>15.12.2025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4CF18-E58D-4F50-806F-77B7D36FC6D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2871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5508"/>
            <a:ext cx="12192000" cy="6963508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859212" y="1110091"/>
            <a:ext cx="7164111" cy="4932485"/>
          </a:xfrm>
          <a:prstGeom prst="roundRect">
            <a:avLst>
              <a:gd name="adj" fmla="val 12924"/>
            </a:avLst>
          </a:prstGeom>
          <a:solidFill>
            <a:schemeClr val="bg1">
              <a:lumMod val="95000"/>
            </a:schemeClr>
          </a:solidFill>
          <a:ln>
            <a:solidFill>
              <a:schemeClr val="bg2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688" y="1389497"/>
            <a:ext cx="2901043" cy="43515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4841" y="2322155"/>
            <a:ext cx="1482760" cy="222414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73" r="17866"/>
          <a:stretch/>
        </p:blipFill>
        <p:spPr>
          <a:xfrm>
            <a:off x="1088871" y="1829022"/>
            <a:ext cx="3341077" cy="34026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95" r="17761"/>
          <a:stretch/>
        </p:blipFill>
        <p:spPr>
          <a:xfrm>
            <a:off x="5550275" y="2576130"/>
            <a:ext cx="1951892" cy="1929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1074" y="2392158"/>
            <a:ext cx="3781923" cy="25212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215" y="2996795"/>
            <a:ext cx="1968012" cy="13120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12051"/>
          <a:stretch/>
        </p:blipFill>
        <p:spPr>
          <a:xfrm>
            <a:off x="1226628" y="1850584"/>
            <a:ext cx="2918340" cy="345149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2" b="12051"/>
          <a:stretch/>
        </p:blipFill>
        <p:spPr>
          <a:xfrm>
            <a:off x="5704440" y="2457118"/>
            <a:ext cx="1643561" cy="19438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5641"/>
          <a:stretch/>
        </p:blipFill>
        <p:spPr>
          <a:xfrm>
            <a:off x="1351815" y="2158107"/>
            <a:ext cx="2944091" cy="298938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5641"/>
          <a:stretch/>
        </p:blipFill>
        <p:spPr>
          <a:xfrm>
            <a:off x="5826885" y="2866239"/>
            <a:ext cx="1398670" cy="142018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4792" y="1465534"/>
            <a:ext cx="3811153" cy="381115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35668" y="2739035"/>
            <a:ext cx="1652485" cy="16524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770" r="24131" b="6974"/>
          <a:stretch/>
        </p:blipFill>
        <p:spPr>
          <a:xfrm>
            <a:off x="1180040" y="1352798"/>
            <a:ext cx="2873310" cy="437608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34" t="6770" r="24131" b="6974"/>
          <a:stretch/>
        </p:blipFill>
        <p:spPr>
          <a:xfrm>
            <a:off x="5725989" y="2366410"/>
            <a:ext cx="1549536" cy="235996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137" y="1810475"/>
            <a:ext cx="3121269" cy="31212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285" y="2728974"/>
            <a:ext cx="1602720" cy="160272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063" y="3007328"/>
            <a:ext cx="3077935" cy="307793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680" y="188556"/>
            <a:ext cx="1015112" cy="92153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29" b="8734"/>
          <a:stretch/>
        </p:blipFill>
        <p:spPr>
          <a:xfrm>
            <a:off x="1373538" y="1032187"/>
            <a:ext cx="6042771" cy="499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1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9A35212F-4ACD-4E3C-9068-680CBF3B2FDE}"/>
</file>

<file path=customXml/itemProps2.xml><?xml version="1.0" encoding="utf-8"?>
<ds:datastoreItem xmlns:ds="http://schemas.openxmlformats.org/officeDocument/2006/customXml" ds:itemID="{FFADABDD-0AE2-4306-B6B7-C6239C8183F4}"/>
</file>

<file path=customXml/itemProps3.xml><?xml version="1.0" encoding="utf-8"?>
<ds:datastoreItem xmlns:ds="http://schemas.openxmlformats.org/officeDocument/2006/customXml" ds:itemID="{A7BD1F88-B7E1-47A8-80FA-D141E418D3BE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</cp:revision>
  <dcterms:created xsi:type="dcterms:W3CDTF">2025-12-15T12:31:19Z</dcterms:created>
  <dcterms:modified xsi:type="dcterms:W3CDTF">2025-12-15T12:58:37Z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