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065D0-D0DF-764E-B3CB-581A388A7F74}" v="27" dt="2026-01-19T06:52:24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05065D0-D0DF-764E-B3CB-581A388A7F74}"/>
    <pc:docChg chg="modSld">
      <pc:chgData name="" userId="" providerId="" clId="Web-{305065D0-D0DF-764E-B3CB-581A388A7F74}" dt="2026-01-19T06:49:23.891" v="0" actId="1076"/>
      <pc:docMkLst>
        <pc:docMk/>
      </pc:docMkLst>
      <pc:sldChg chg="modSp">
        <pc:chgData name="" userId="" providerId="" clId="Web-{305065D0-D0DF-764E-B3CB-581A388A7F74}" dt="2026-01-19T06:49:23.891" v="0" actId="1076"/>
        <pc:sldMkLst>
          <pc:docMk/>
          <pc:sldMk cId="2849075587" sldId="256"/>
        </pc:sldMkLst>
        <pc:picChg chg="mod">
          <ac:chgData name="" userId="" providerId="" clId="Web-{305065D0-D0DF-764E-B3CB-581A388A7F74}" dt="2026-01-19T06:49:23.891" v="0" actId="1076"/>
          <ac:picMkLst>
            <pc:docMk/>
            <pc:sldMk cId="2849075587" sldId="256"/>
            <ac:picMk id="47" creationId="{2E777B59-A156-2CA1-1FE6-32F7FE41671C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305065D0-D0DF-764E-B3CB-581A388A7F74}"/>
    <pc:docChg chg="modSld">
      <pc:chgData name="somovaasya3" userId="S::somovaasya3_gmail.com#ext#@slideedu.onmicrosoft.com::05b36399-d501-4a7b-87fd-615099445ab5" providerId="AD" clId="Web-{305065D0-D0DF-764E-B3CB-581A388A7F74}" dt="2026-01-19T06:52:24.519" v="23"/>
      <pc:docMkLst>
        <pc:docMk/>
      </pc:docMkLst>
      <pc:sldChg chg="modSp">
        <pc:chgData name="somovaasya3" userId="S::somovaasya3_gmail.com#ext#@slideedu.onmicrosoft.com::05b36399-d501-4a7b-87fd-615099445ab5" providerId="AD" clId="Web-{305065D0-D0DF-764E-B3CB-581A388A7F74}" dt="2026-01-19T06:52:24.519" v="23"/>
        <pc:sldMkLst>
          <pc:docMk/>
          <pc:sldMk cId="2849075587" sldId="256"/>
        </pc:sldMkLst>
        <pc:spChg chg="mod">
          <ac:chgData name="somovaasya3" userId="S::somovaasya3_gmail.com#ext#@slideedu.onmicrosoft.com::05b36399-d501-4a7b-87fd-615099445ab5" providerId="AD" clId="Web-{305065D0-D0DF-764E-B3CB-581A388A7F74}" dt="2026-01-19T06:49:41.691" v="10" actId="20577"/>
          <ac:spMkLst>
            <pc:docMk/>
            <pc:sldMk cId="2849075587" sldId="256"/>
            <ac:spMk id="35" creationId="{CDDEBD8F-F257-D7B7-2C75-F7CFA0AD1F8E}"/>
          </ac:spMkLst>
        </pc:spChg>
        <pc:spChg chg="mod">
          <ac:chgData name="somovaasya3" userId="S::somovaasya3_gmail.com#ext#@slideedu.onmicrosoft.com::05b36399-d501-4a7b-87fd-615099445ab5" providerId="AD" clId="Web-{305065D0-D0DF-764E-B3CB-581A388A7F74}" dt="2026-01-19T06:49:54.645" v="13" actId="1076"/>
          <ac:spMkLst>
            <pc:docMk/>
            <pc:sldMk cId="2849075587" sldId="256"/>
            <ac:spMk id="36" creationId="{5C5F09C3-A71E-0D26-FEC6-B0CCA0A037C5}"/>
          </ac:spMkLst>
        </pc:spChg>
        <pc:spChg chg="mod">
          <ac:chgData name="somovaasya3" userId="S::somovaasya3_gmail.com#ext#@slideedu.onmicrosoft.com::05b36399-d501-4a7b-87fd-615099445ab5" providerId="AD" clId="Web-{305065D0-D0DF-764E-B3CB-581A388A7F74}" dt="2026-01-19T06:49:44.035" v="11" actId="1076"/>
          <ac:spMkLst>
            <pc:docMk/>
            <pc:sldMk cId="2849075587" sldId="256"/>
            <ac:spMk id="37" creationId="{9C398DFA-C7C1-37F9-749F-C1519E4C1BD9}"/>
          </ac:spMkLst>
        </pc:spChg>
        <pc:spChg chg="mod">
          <ac:chgData name="somovaasya3" userId="S::somovaasya3_gmail.com#ext#@slideedu.onmicrosoft.com::05b36399-d501-4a7b-87fd-615099445ab5" providerId="AD" clId="Web-{305065D0-D0DF-764E-B3CB-581A388A7F74}" dt="2026-01-19T06:49:50.645" v="12" actId="1076"/>
          <ac:spMkLst>
            <pc:docMk/>
            <pc:sldMk cId="2849075587" sldId="256"/>
            <ac:spMk id="38" creationId="{8EAD04F7-77E0-78CD-EA67-E4FD883AA53F}"/>
          </ac:spMkLst>
        </pc:spChg>
        <pc:picChg chg="mod modCrop">
          <ac:chgData name="somovaasya3" userId="S::somovaasya3_gmail.com#ext#@slideedu.onmicrosoft.com::05b36399-d501-4a7b-87fd-615099445ab5" providerId="AD" clId="Web-{305065D0-D0DF-764E-B3CB-581A388A7F74}" dt="2026-01-19T06:52:09.612" v="20"/>
          <ac:picMkLst>
            <pc:docMk/>
            <pc:sldMk cId="2849075587" sldId="256"/>
            <ac:picMk id="9" creationId="{11A09464-39DB-41F4-959E-E7676257A104}"/>
          </ac:picMkLst>
        </pc:picChg>
        <pc:picChg chg="mod">
          <ac:chgData name="somovaasya3" userId="S::somovaasya3_gmail.com#ext#@slideedu.onmicrosoft.com::05b36399-d501-4a7b-87fd-615099445ab5" providerId="AD" clId="Web-{305065D0-D0DF-764E-B3CB-581A388A7F74}" dt="2026-01-19T06:50:46.104" v="17"/>
          <ac:picMkLst>
            <pc:docMk/>
            <pc:sldMk cId="2849075587" sldId="256"/>
            <ac:picMk id="14" creationId="{ECDFA739-15E6-0BB6-CD3F-CD466C4BC49E}"/>
          </ac:picMkLst>
        </pc:picChg>
        <pc:picChg chg="mod">
          <ac:chgData name="somovaasya3" userId="S::somovaasya3_gmail.com#ext#@slideedu.onmicrosoft.com::05b36399-d501-4a7b-87fd-615099445ab5" providerId="AD" clId="Web-{305065D0-D0DF-764E-B3CB-581A388A7F74}" dt="2026-01-19T06:51:54.657" v="18" actId="1076"/>
          <ac:picMkLst>
            <pc:docMk/>
            <pc:sldMk cId="2849075587" sldId="256"/>
            <ac:picMk id="39" creationId="{A4C125F8-E5C5-D514-4C36-23493EBAA06C}"/>
          </ac:picMkLst>
        </pc:picChg>
        <pc:picChg chg="mod modCrop">
          <ac:chgData name="somovaasya3" userId="S::somovaasya3_gmail.com#ext#@slideedu.onmicrosoft.com::05b36399-d501-4a7b-87fd-615099445ab5" providerId="AD" clId="Web-{305065D0-D0DF-764E-B3CB-581A388A7F74}" dt="2026-01-19T06:52:24.519" v="23"/>
          <ac:picMkLst>
            <pc:docMk/>
            <pc:sldMk cId="2849075587" sldId="256"/>
            <ac:picMk id="47" creationId="{2E777B59-A156-2CA1-1FE6-32F7FE41671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0418-4F1C-3C8D-A311-AC78352F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FE392-01C7-9D6E-B9FE-2F07103EA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6C50A-CEA2-BB4A-73A3-773DCA29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503EA-EABA-938A-D680-8060FFA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CB17E-B6A3-BE90-65B0-58FA1BC1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949F-0995-9336-DDF5-45EAA22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7438-5128-FD33-A127-A4B9C912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3B6AB-4E3E-224C-1565-EFCA43B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60560-8FBE-FF08-2599-2C34E2FE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71BE-CA5A-9256-E2EC-C9B351A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CF785-7864-B67A-FEBD-3D454762A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D8CC7-5313-FB1E-E693-292BDFC0C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9DEDA-085A-07E2-D425-7323A1F1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557F9-1ECF-4C4E-DB39-7F8B0020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E820F-6F81-6DDD-E2D8-1125FEB6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14304-9FE0-34D6-9A27-E6945CA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F76A2-55F1-594D-2DB7-A3642404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7CC2D-E17E-8C7A-E5CC-7EED3933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5D5D2-99CE-1F49-C691-B5A6DE40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DD5AD-C582-6FF6-91A2-B3C35CB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89053-1669-9737-5E54-06BBE155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F05CEE-B512-2BE6-C5E1-6802787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D8516-B060-5DD9-1F7A-717A8D9C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49CE2-B78A-6E66-8389-D7A5DED9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958A3-4939-DD48-70AF-42FF3E25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FAE6-E5E5-F86B-4F8A-C30BD81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C69C6-F8CE-4D2A-F61B-1739AB8B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538C99-EA6F-AC09-B53D-22E95B0D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F489-8A73-172E-5DC6-93D7B844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16752-0A92-627E-F707-0EE9BE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61D02-ADAE-5D4E-D19D-5929A2E5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F5F0-2B7D-0D0B-8135-964EFF4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CDA09-77D5-1ADD-8377-1A43012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6FEC8-B561-4FCF-CC9D-8C09ECAA7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93F4B-B140-D4D9-1786-FE061D8A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CD0FE7-21DC-AE4B-0AA5-6D6E9B7C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88E0-8F1C-3037-FB73-B3E4153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4A4FD-37A7-5381-457F-8FB44EED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F989A1-5AED-C19B-B894-B5909A1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7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41FD2-3853-660D-291B-8AADEF60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6B5D5-CFA2-5554-CB4D-34057E8B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E04DED-11EF-4420-82CD-96E45D7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0C4E4-4B03-7558-9DFC-1AD151A6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A6E835-765B-D82E-11E4-66BDFE9D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F75AB-F0E6-3FEF-D0A7-F5EC0148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AF048-B047-B1D6-38D2-9EDEA7F5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2814-8DA0-DC38-7132-587E55A0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D877F-F8AC-1E2A-977E-8DECD65E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6AEA9-71DD-0713-6B57-F5AF4BCB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0685B-0BC4-0479-5A7F-AB98E92F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68D3-58AE-150B-3101-6FA1534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D8773-DBDC-EBDB-8C5E-348CA54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9C74-E89E-DCBD-B4FD-872A68D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B7BA6-3358-0865-4E3F-EB6F4D531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64AF2-C5DF-6AB1-A3E0-DF0BAE9B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F3995-0A5F-3319-C347-1BF7F4A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5A35-B661-E592-23ED-77B728B4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458BE-BDED-BE05-BC21-C274D56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EC40B-4CBB-08A7-CB0F-D8763E8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B7A51-0129-46F9-222E-BD474E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1AFB-BB77-2452-4D25-C74698A4D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BC58-208D-4B7F-B61F-9892CB40B5E7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81604-F94E-F09D-72BE-56D4DE2A7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0EE42-FDFA-6825-DFFA-FE13723AE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Ландшафтный дизайн, дерево, Ботанический сад">
            <a:extLst>
              <a:ext uri="{FF2B5EF4-FFF2-40B4-BE49-F238E27FC236}">
                <a16:creationId xmlns:a16="http://schemas.microsoft.com/office/drawing/2014/main" id="{D1666EE1-993D-6B1F-2FB7-86026923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" y="-1686"/>
            <a:ext cx="12470518" cy="7325961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ка, бутылка">
            <a:extLst>
              <a:ext uri="{FF2B5EF4-FFF2-40B4-BE49-F238E27FC236}">
                <a16:creationId xmlns:a16="http://schemas.microsoft.com/office/drawing/2014/main" id="{D4B09A7E-A3E2-88EB-5C4C-DFD989BD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0" y="452991"/>
            <a:ext cx="9342146" cy="543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A09464-39DB-41F4-959E-E7676257A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8" t="-2048" r="22695" b="1895"/>
          <a:stretch>
            <a:fillRect/>
          </a:stretch>
        </p:blipFill>
        <p:spPr>
          <a:xfrm>
            <a:off x="3045327" y="2724737"/>
            <a:ext cx="1822170" cy="316685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004B82-326E-33CC-DD0A-B73ECC32F438}"/>
              </a:ext>
            </a:extLst>
          </p:cNvPr>
          <p:cNvSpPr/>
          <p:nvPr/>
        </p:nvSpPr>
        <p:spPr>
          <a:xfrm>
            <a:off x="5804873" y="3567166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МАША ПРИЙШЛА ДО МАГАЗИНУ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D0D15B-4486-CD1E-D108-5E970D0A9CE9}"/>
              </a:ext>
            </a:extLst>
          </p:cNvPr>
          <p:cNvGrpSpPr/>
          <p:nvPr/>
        </p:nvGrpSpPr>
        <p:grpSpPr>
          <a:xfrm>
            <a:off x="7863189" y="2139499"/>
            <a:ext cx="1114542" cy="1087941"/>
            <a:chOff x="3537076" y="1184119"/>
            <a:chExt cx="1349884" cy="121585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68EF30-C03B-2545-F086-BACC10C5631A}"/>
                </a:ext>
              </a:extLst>
            </p:cNvPr>
            <p:cNvSpPr/>
            <p:nvPr/>
          </p:nvSpPr>
          <p:spPr>
            <a:xfrm>
              <a:off x="3537076" y="1184119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A close up of a pinecone&#10;&#10;AI-generated content may be incorrect.">
              <a:extLst>
                <a:ext uri="{FF2B5EF4-FFF2-40B4-BE49-F238E27FC236}">
                  <a16:creationId xmlns:a16="http://schemas.microsoft.com/office/drawing/2014/main" id="{ECDFA739-15E6-0BB6-CD3F-CD466C4B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2577" y="1266862"/>
              <a:ext cx="758881" cy="105036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15DDC5-2544-4D76-AE55-AE309E14658A}"/>
              </a:ext>
            </a:extLst>
          </p:cNvPr>
          <p:cNvGrpSpPr/>
          <p:nvPr/>
        </p:nvGrpSpPr>
        <p:grpSpPr>
          <a:xfrm>
            <a:off x="6062596" y="2115290"/>
            <a:ext cx="1114542" cy="1087941"/>
            <a:chOff x="5719467" y="2130720"/>
            <a:chExt cx="1349884" cy="121585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17487BF-A19B-F347-D794-D2FD6FE003DE}"/>
                </a:ext>
              </a:extLst>
            </p:cNvPr>
            <p:cNvSpPr/>
            <p:nvPr/>
          </p:nvSpPr>
          <p:spPr>
            <a:xfrm>
              <a:off x="5719467" y="2130720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беспозвоночный, ракуш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6C7490-4698-C0A6-6279-25286F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73" y="2180627"/>
              <a:ext cx="1116037" cy="111603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0E97ED-59B5-9803-FBCA-1E3BDBAC0D58}"/>
              </a:ext>
            </a:extLst>
          </p:cNvPr>
          <p:cNvGrpSpPr/>
          <p:nvPr/>
        </p:nvGrpSpPr>
        <p:grpSpPr>
          <a:xfrm>
            <a:off x="7858605" y="767364"/>
            <a:ext cx="1145252" cy="1120411"/>
            <a:chOff x="7590106" y="1101375"/>
            <a:chExt cx="1349884" cy="12158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465E76-7E71-F462-25D7-65C4CDEDDEDB}"/>
                </a:ext>
              </a:extLst>
            </p:cNvPr>
            <p:cNvSpPr/>
            <p:nvPr/>
          </p:nvSpPr>
          <p:spPr>
            <a:xfrm>
              <a:off x="7590106" y="110137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A0EEF4A-D6E3-82AA-8E68-1D4411C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069" y="1155812"/>
              <a:ext cx="1106977" cy="110697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155C9-E62B-E39A-FF16-A9EFC74D4BE9}"/>
              </a:ext>
            </a:extLst>
          </p:cNvPr>
          <p:cNvGrpSpPr/>
          <p:nvPr/>
        </p:nvGrpSpPr>
        <p:grpSpPr>
          <a:xfrm>
            <a:off x="9460187" y="780319"/>
            <a:ext cx="1145253" cy="1087941"/>
            <a:chOff x="9460745" y="272855"/>
            <a:chExt cx="1349884" cy="121585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844123E-1FB6-7E44-DA6C-E8AE8268E959}"/>
                </a:ext>
              </a:extLst>
            </p:cNvPr>
            <p:cNvSpPr/>
            <p:nvPr/>
          </p:nvSpPr>
          <p:spPr>
            <a:xfrm>
              <a:off x="9460745" y="27285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Предметы сервировки, кофейная чашка, кружка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2B8255-93B8-B638-43C8-7FE62A27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920" y="272855"/>
              <a:ext cx="1106977" cy="110697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B35EC2-4FDF-794E-17C5-1AEA50FB15B6}"/>
              </a:ext>
            </a:extLst>
          </p:cNvPr>
          <p:cNvGrpSpPr/>
          <p:nvPr/>
        </p:nvGrpSpPr>
        <p:grpSpPr>
          <a:xfrm>
            <a:off x="6053954" y="698933"/>
            <a:ext cx="1187269" cy="1120410"/>
            <a:chOff x="5719467" y="272856"/>
            <a:chExt cx="1349884" cy="12158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414CDB3-C604-743C-70BD-607DAF99EFEE}"/>
                </a:ext>
              </a:extLst>
            </p:cNvPr>
            <p:cNvSpPr/>
            <p:nvPr/>
          </p:nvSpPr>
          <p:spPr>
            <a:xfrm>
              <a:off x="5719467" y="272856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758497BA-B311-D330-FDBF-B016E8FF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34448" y="401907"/>
              <a:ext cx="1056886" cy="1008753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EB0D9-F992-428A-A166-EF60FCF0D456}"/>
              </a:ext>
            </a:extLst>
          </p:cNvPr>
          <p:cNvGrpSpPr/>
          <p:nvPr/>
        </p:nvGrpSpPr>
        <p:grpSpPr>
          <a:xfrm>
            <a:off x="9460466" y="2137352"/>
            <a:ext cx="1114542" cy="1098722"/>
            <a:chOff x="9460466" y="2180627"/>
            <a:chExt cx="1349884" cy="121585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8680C87-BD9B-8A21-0C83-4530B6AA8393}"/>
                </a:ext>
              </a:extLst>
            </p:cNvPr>
            <p:cNvSpPr/>
            <p:nvPr/>
          </p:nvSpPr>
          <p:spPr>
            <a:xfrm>
              <a:off x="9460466" y="2180627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74759F9-BC62-CDAC-69F8-538A2540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014" y="2210111"/>
              <a:ext cx="1156884" cy="1156884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C3B0E3-07D8-1772-3B70-E69A3510E5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1" y="109004"/>
            <a:ext cx="1028574" cy="93375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83A2485-7174-C24D-FFBF-E27038D426FB}"/>
              </a:ext>
            </a:extLst>
          </p:cNvPr>
          <p:cNvSpPr/>
          <p:nvPr/>
        </p:nvSpPr>
        <p:spPr>
          <a:xfrm>
            <a:off x="5804873" y="3547331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СОБІ ВОНА КУПИЛА КАШУ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633F72B-2F92-24F8-9F00-AE6B83F4CC39}"/>
              </a:ext>
            </a:extLst>
          </p:cNvPr>
          <p:cNvSpPr/>
          <p:nvPr/>
        </p:nvSpPr>
        <p:spPr>
          <a:xfrm>
            <a:off x="5804873" y="3576890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ПОДРУЖЦІ КУПИЛА КІШКУ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DEBD8F-F257-D7B7-2C75-F7CFA0AD1F8E}"/>
              </a:ext>
            </a:extLst>
          </p:cNvPr>
          <p:cNvSpPr/>
          <p:nvPr/>
        </p:nvSpPr>
        <p:spPr>
          <a:xfrm>
            <a:off x="5804873" y="3583503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800" dirty="0">
                <a:latin typeface="Arial"/>
                <a:cs typeface="Arial"/>
              </a:rPr>
              <a:t>МАМІ КУПИЛА ШИШКУ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C5F09C3-A71E-0D26-FEC6-B0CCA0A037C5}"/>
              </a:ext>
            </a:extLst>
          </p:cNvPr>
          <p:cNvSpPr/>
          <p:nvPr/>
        </p:nvSpPr>
        <p:spPr>
          <a:xfrm>
            <a:off x="5795033" y="353993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ТАТОВІ КУПИЛА ПОДУШКУ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C398DFA-C7C1-37F9-749F-C1519E4C1BD9}"/>
              </a:ext>
            </a:extLst>
          </p:cNvPr>
          <p:cNvSpPr/>
          <p:nvPr/>
        </p:nvSpPr>
        <p:spPr>
          <a:xfrm>
            <a:off x="5806592" y="354475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БАБУСІ МУШЛЮ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EAD04F7-77E0-78CD-EA67-E4FD883AA53F}"/>
              </a:ext>
            </a:extLst>
          </p:cNvPr>
          <p:cNvSpPr/>
          <p:nvPr/>
        </p:nvSpPr>
        <p:spPr>
          <a:xfrm>
            <a:off x="5797105" y="3576890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 ДІДУСЮ ЧАШКУ</a:t>
            </a:r>
          </a:p>
        </p:txBody>
      </p:sp>
      <p:pic>
        <p:nvPicPr>
          <p:cNvPr id="40" name="Рисунок 39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73944D-065C-F4BD-E889-7081A25BC3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6" y="575063"/>
            <a:ext cx="1409104" cy="140910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3C4610-12FA-59F2-EAD2-1610F71A99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7" y="610890"/>
            <a:ext cx="1409105" cy="140910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2F6665-8985-8803-6351-05ED5A791F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0" y="643440"/>
            <a:ext cx="1409104" cy="140910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62270B-8E23-0D56-28D7-31DA0EBB32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4" y="1916714"/>
            <a:ext cx="1409105" cy="140910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C125F8-E5C5-D514-4C36-23493EBAA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80" y="2016380"/>
            <a:ext cx="1409105" cy="140910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65C35-AB77-CA41-7BB7-5F8AD58A90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86" y="1954707"/>
            <a:ext cx="1409105" cy="14091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777B59-A156-2CA1-1FE6-32F7FE4167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5136" r="2830" b="6638"/>
          <a:stretch>
            <a:fillRect/>
          </a:stretch>
        </p:blipFill>
        <p:spPr>
          <a:xfrm>
            <a:off x="239986" y="1036011"/>
            <a:ext cx="2809661" cy="27879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41882B-AC1D-97DF-E91E-0543C3A7A7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401" y="4377375"/>
            <a:ext cx="2085032" cy="2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90E16D-9DF9-4EC1-A386-92042E5EE3B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2E23E613-9279-4612-9177-56107F00BD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3F322F-BF22-497B-B395-3910C2AF09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22</Words>
  <Application>Microsoft Office PowerPoint</Application>
  <PresentationFormat>Widescreen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38</cp:revision>
  <dcterms:created xsi:type="dcterms:W3CDTF">2025-11-30T19:09:44Z</dcterms:created>
  <dcterms:modified xsi:type="dcterms:W3CDTF">2026-01-19T06:52:26Z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