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9A9FC-328B-6C61-C09D-56FFA4343FE6}" v="4" dt="2025-12-15T21:47:52.126"/>
    <p1510:client id="{F2162CB1-ED0D-CD2B-7789-48667B5825BA}" v="1" dt="2025-12-15T21:48:26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2162CB1-ED0D-CD2B-7789-48667B5825BA}"/>
    <pc:docChg chg="modSld">
      <pc:chgData name="somovaasya3" userId="S::somovaasya3_gmail.com#ext#@slideedu.onmicrosoft.com::05b36399-d501-4a7b-87fd-615099445ab5" providerId="AD" clId="Web-{F2162CB1-ED0D-CD2B-7789-48667B5825BA}" dt="2025-12-15T21:48:26.656" v="0"/>
      <pc:docMkLst>
        <pc:docMk/>
      </pc:docMkLst>
      <pc:sldChg chg="modSp">
        <pc:chgData name="somovaasya3" userId="S::somovaasya3_gmail.com#ext#@slideedu.onmicrosoft.com::05b36399-d501-4a7b-87fd-615099445ab5" providerId="AD" clId="Web-{F2162CB1-ED0D-CD2B-7789-48667B5825BA}" dt="2025-12-15T21:48:26.656" v="0"/>
        <pc:sldMkLst>
          <pc:docMk/>
          <pc:sldMk cId="822750838" sldId="256"/>
        </pc:sldMkLst>
        <pc:picChg chg="mod">
          <ac:chgData name="somovaasya3" userId="S::somovaasya3_gmail.com#ext#@slideedu.onmicrosoft.com::05b36399-d501-4a7b-87fd-615099445ab5" providerId="AD" clId="Web-{F2162CB1-ED0D-CD2B-7789-48667B5825BA}" dt="2025-12-15T21:48:26.656" v="0"/>
          <ac:picMkLst>
            <pc:docMk/>
            <pc:sldMk cId="822750838" sldId="256"/>
            <ac:picMk id="3" creationId="{B9E631B8-A17C-5952-04F0-F1CB1D0338A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A0F9A9FC-328B-6C61-C09D-56FFA4343FE6}"/>
    <pc:docChg chg="modSld">
      <pc:chgData name="somovaasya3" userId="S::somovaasya3_gmail.com#ext#@slideedu.onmicrosoft.com::05b36399-d501-4a7b-87fd-615099445ab5" providerId="AD" clId="Web-{A0F9A9FC-328B-6C61-C09D-56FFA4343FE6}" dt="2025-12-15T21:47:52.126" v="3"/>
      <pc:docMkLst>
        <pc:docMk/>
      </pc:docMkLst>
      <pc:sldChg chg="modSp">
        <pc:chgData name="somovaasya3" userId="S::somovaasya3_gmail.com#ext#@slideedu.onmicrosoft.com::05b36399-d501-4a7b-87fd-615099445ab5" providerId="AD" clId="Web-{A0F9A9FC-328B-6C61-C09D-56FFA4343FE6}" dt="2025-12-15T21:47:52.126" v="3"/>
        <pc:sldMkLst>
          <pc:docMk/>
          <pc:sldMk cId="822750838" sldId="256"/>
        </pc:sldMkLst>
        <pc:picChg chg="mod">
          <ac:chgData name="somovaasya3" userId="S::somovaasya3_gmail.com#ext#@slideedu.onmicrosoft.com::05b36399-d501-4a7b-87fd-615099445ab5" providerId="AD" clId="Web-{A0F9A9FC-328B-6C61-C09D-56FFA4343FE6}" dt="2025-12-15T21:47:52.126" v="3"/>
          <ac:picMkLst>
            <pc:docMk/>
            <pc:sldMk cId="822750838" sldId="256"/>
            <ac:picMk id="3" creationId="{B9E631B8-A17C-5952-04F0-F1CB1D0338A0}"/>
          </ac:picMkLst>
        </pc:picChg>
        <pc:picChg chg="mod">
          <ac:chgData name="somovaasya3" userId="S::somovaasya3_gmail.com#ext#@slideedu.onmicrosoft.com::05b36399-d501-4a7b-87fd-615099445ab5" providerId="AD" clId="Web-{A0F9A9FC-328B-6C61-C09D-56FFA4343FE6}" dt="2025-12-15T21:47:21.985" v="1" actId="14100"/>
          <ac:picMkLst>
            <pc:docMk/>
            <pc:sldMk cId="822750838" sldId="256"/>
            <ac:picMk id="5" creationId="{198FFA2F-500C-B8B8-9109-712E65E723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B08FB-ECFA-E547-9BE0-DDDEFA518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BBCCF0-B35C-6A12-11A0-9EECE6429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9D257-DAF4-BA3B-955D-D8056E88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67A91-9F3C-5A1C-C88F-5DF42E3B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EAFD7-943B-54A0-5553-BD569E3A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29A1A-2FF1-696C-C388-6DC7A51B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C6FE9-27B4-D204-A500-7DEEF4DCF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C0BCEC-D62D-D01B-7B1F-E755658D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AE36D-39E2-4983-F00E-FE4E35E2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EB39-211C-CB07-C1C7-A5EAB06D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25C69E-2649-8E0C-37EC-D1299ADAD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234500-2983-8CDB-E2D8-7756EFF3B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E0398F-2D90-C2AE-2497-DBADB1BB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87B18-844C-042E-A35C-7E5998C7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9660A-129F-25B0-7680-C91E660C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E441F-E86D-7017-6A54-77994227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D06C62-780A-285E-DA29-E2024AC2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00A5F-4F2A-F1CF-FFA1-FB707D41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C3BBB-D4ED-A7B8-A9F5-F177F0E3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CEC50-C6F8-BCAC-EEE3-44C4892E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CAED0-99F4-9368-F0D0-AF79D99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EAB2A-B715-5896-F487-CD369E2C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D14B7-586C-FC2F-E390-52699FC1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C2DAC-8BCA-DAAE-8331-59736443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B30FB-E43D-367A-47A9-A330D857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2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4C49-9B35-DA5C-A0D8-09A9890E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E2D31-9AF6-9AEB-79E5-6F61C89E3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15E40-4922-0D43-2BE6-44D8902AD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DCEB37-638E-6CE0-C560-44E87506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967908-ED7E-91B1-99DD-12F3C078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E5C13-4D34-9180-C90E-9775DDDD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83F2E-697C-188E-AB77-E82230AF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8CA49-777F-427A-F627-462BA5B9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97AE2A-B0EC-4447-7BF1-3018E85D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4E95C7-DA07-63A4-7BF6-D8733168C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06A9D-6278-A599-1AF5-67313E292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ED420D-7D2A-21F4-93DC-E4A1B070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268E02-255B-6BFE-3694-1544B22A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666FE2-B27D-0282-F5E4-5C0FE0F8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1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A4063-17FB-0150-2CC4-27A214A9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1F5B1C-3A9E-4FF2-93DC-B336CCE8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775406-04A1-2719-6396-F5D89C62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273372-F391-57B3-D960-3D2C08E5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3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C6E15-23A8-4D3F-3602-B8D69A67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EFAFE6-C2DD-1EA3-535E-F9587783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56D53E-FC4A-3781-3043-993D6DA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4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B868B-F056-16E3-A54C-96D369DA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8A144-5ABD-B320-BD2F-F27FA227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2F819F-20B2-7B21-C992-CB546F25E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50009-1F2B-559E-62C7-0DDAE36D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4489A-25F0-1FFD-D117-C768C844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991CF-D7BA-3B64-F762-21754BCF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1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2CEF9-FD72-048F-1827-8EB44E1A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3CAA93-A74F-3094-F436-3E8CC34E4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575779-7469-C2C1-78C3-1F9BCCB74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D60BB-8E88-6BDC-5744-0E2E59B4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392F1-9BDB-F061-C286-AF68449F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81BFF-4FED-322A-1F15-F6FB9A55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76847-E3B4-800D-5CD4-B5F7C48D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EC867-245C-7673-14A6-A5AE3F777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9B120-F39A-0B2E-7589-6EF7BD06D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EADA96-78F9-4365-BFE9-3AE3DD9D3375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0722C-2342-0882-1805-655EB6E7D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987AD-6265-0C2B-A69B-257FC212A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EA37F-9688-47A4-BFE6-90CB1F2E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нига, библиотека, в помещении, комната">
            <a:extLst>
              <a:ext uri="{FF2B5EF4-FFF2-40B4-BE49-F238E27FC236}">
                <a16:creationId xmlns:a16="http://schemas.microsoft.com/office/drawing/2014/main" id="{198FFA2F-500C-B8B8-9109-712E65E72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" y="-63557"/>
            <a:ext cx="12409086" cy="702093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8BBED3C-AE96-301A-8A4C-9414E2B2285F}"/>
              </a:ext>
            </a:extLst>
          </p:cNvPr>
          <p:cNvSpPr/>
          <p:nvPr/>
        </p:nvSpPr>
        <p:spPr>
          <a:xfrm>
            <a:off x="5066685" y="206475"/>
            <a:ext cx="2887612" cy="2093041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миска, Кухонная утварь, Миска для смешивания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23761D-C0B7-089D-6AB9-2682A07C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7" y="305411"/>
            <a:ext cx="1895167" cy="1895167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3EE06A3-B82E-3169-8624-294098462CEC}"/>
              </a:ext>
            </a:extLst>
          </p:cNvPr>
          <p:cNvSpPr/>
          <p:nvPr/>
        </p:nvSpPr>
        <p:spPr>
          <a:xfrm>
            <a:off x="3789413" y="2623977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КА … 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68F8EA-3642-EB1D-40D8-04FDC50A0E81}"/>
              </a:ext>
            </a:extLst>
          </p:cNvPr>
          <p:cNvSpPr/>
          <p:nvPr/>
        </p:nvSpPr>
        <p:spPr>
          <a:xfrm>
            <a:off x="3441136" y="4711491"/>
            <a:ext cx="2121771" cy="1569481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9E7882C-55C7-94C1-AA46-A0A2DDE9F2A1}"/>
              </a:ext>
            </a:extLst>
          </p:cNvPr>
          <p:cNvSpPr/>
          <p:nvPr/>
        </p:nvSpPr>
        <p:spPr>
          <a:xfrm>
            <a:off x="7664091" y="4711491"/>
            <a:ext cx="2121771" cy="1569481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F4C1FD-2B48-1B15-2936-C9121BB404D2}"/>
              </a:ext>
            </a:extLst>
          </p:cNvPr>
          <p:cNvSpPr/>
          <p:nvPr/>
        </p:nvSpPr>
        <p:spPr>
          <a:xfrm>
            <a:off x="5832527" y="2332692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16" name="Рисунок 15" descr="Изображение выглядит как сова, хищная птица, птица, Ушастая сов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79DCF38-5913-EECC-B7C8-3DF647562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77" y="345341"/>
            <a:ext cx="1871825" cy="1871825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C5EC9DC-70EC-E8CA-CE4B-401FF4F2C6E0}"/>
              </a:ext>
            </a:extLst>
          </p:cNvPr>
          <p:cNvSpPr/>
          <p:nvPr/>
        </p:nvSpPr>
        <p:spPr>
          <a:xfrm>
            <a:off x="3789413" y="2632576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… ОВА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58807D6-80FC-260F-0A88-3B6490F7C1C9}"/>
              </a:ext>
            </a:extLst>
          </p:cNvPr>
          <p:cNvSpPr/>
          <p:nvPr/>
        </p:nvSpPr>
        <p:spPr>
          <a:xfrm>
            <a:off x="4460381" y="2324092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CBAA5B-5FDE-24E2-338C-B438E9F7F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98" y="-90333"/>
            <a:ext cx="2423024" cy="2423024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FE48F0C-9259-58C5-160A-EC7AA72A9C78}"/>
              </a:ext>
            </a:extLst>
          </p:cNvPr>
          <p:cNvSpPr/>
          <p:nvPr/>
        </p:nvSpPr>
        <p:spPr>
          <a:xfrm>
            <a:off x="3796872" y="2625748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ЛИ ... ИЦЯ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AB56BE4-1362-A4A9-33D8-75C38166985F}"/>
              </a:ext>
            </a:extLst>
          </p:cNvPr>
          <p:cNvSpPr/>
          <p:nvPr/>
        </p:nvSpPr>
        <p:spPr>
          <a:xfrm>
            <a:off x="5163278" y="2324092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106EAE-A454-03D3-BD11-0D54740AC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12" y="173299"/>
            <a:ext cx="2089953" cy="2089953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66E267B-4664-CE0B-6F76-0C889C7BF25B}"/>
              </a:ext>
            </a:extLst>
          </p:cNvPr>
          <p:cNvSpPr/>
          <p:nvPr/>
        </p:nvSpPr>
        <p:spPr>
          <a:xfrm>
            <a:off x="3806920" y="2602223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… УБА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3EA1297-FE16-CB90-4DA9-A54391674876}"/>
              </a:ext>
            </a:extLst>
          </p:cNvPr>
          <p:cNvSpPr/>
          <p:nvPr/>
        </p:nvSpPr>
        <p:spPr>
          <a:xfrm>
            <a:off x="4573621" y="2341291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96BA00-DE8B-B0B3-4EEE-23BE25F0B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01" y="256222"/>
            <a:ext cx="1903779" cy="1903779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ADE7EF3-CD8E-6282-A830-5759AC86841C}"/>
              </a:ext>
            </a:extLst>
          </p:cNvPr>
          <p:cNvSpPr/>
          <p:nvPr/>
        </p:nvSpPr>
        <p:spPr>
          <a:xfrm>
            <a:off x="3789413" y="2623827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КО … 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87EBBCA-7C99-F259-3841-287F12F81EFB}"/>
              </a:ext>
            </a:extLst>
          </p:cNvPr>
          <p:cNvSpPr/>
          <p:nvPr/>
        </p:nvSpPr>
        <p:spPr>
          <a:xfrm>
            <a:off x="5815020" y="2315281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A0A2834-59AA-1A22-EF7A-5CDC8DE70423}"/>
              </a:ext>
            </a:extLst>
          </p:cNvPr>
          <p:cNvSpPr/>
          <p:nvPr/>
        </p:nvSpPr>
        <p:spPr>
          <a:xfrm>
            <a:off x="3824427" y="2580619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КІ … КА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79DF95F-50BC-3D1B-1491-C538E3868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89" y="234426"/>
            <a:ext cx="2093041" cy="2093041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FE7908D-EEFC-D1D5-7C83-5426D108AC88}"/>
              </a:ext>
            </a:extLst>
          </p:cNvPr>
          <p:cNvSpPr/>
          <p:nvPr/>
        </p:nvSpPr>
        <p:spPr>
          <a:xfrm>
            <a:off x="5432375" y="2295195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C139B07-6722-5190-016A-AC60FF40C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58" y="209850"/>
            <a:ext cx="1939397" cy="1939397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AAE5D63-E149-0AAE-6504-F497520DD9D4}"/>
              </a:ext>
            </a:extLst>
          </p:cNvPr>
          <p:cNvSpPr/>
          <p:nvPr/>
        </p:nvSpPr>
        <p:spPr>
          <a:xfrm>
            <a:off x="3814379" y="2598726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ЧА … КА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DF35E3D-5909-32EC-546A-E07D678AC4E5}"/>
              </a:ext>
            </a:extLst>
          </p:cNvPr>
          <p:cNvSpPr/>
          <p:nvPr/>
        </p:nvSpPr>
        <p:spPr>
          <a:xfrm>
            <a:off x="5628641" y="2249109"/>
            <a:ext cx="2023448" cy="15608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4285689-0397-E155-DC57-A4F5FACB65FE}"/>
              </a:ext>
            </a:extLst>
          </p:cNvPr>
          <p:cNvSpPr/>
          <p:nvPr/>
        </p:nvSpPr>
        <p:spPr>
          <a:xfrm>
            <a:off x="3796872" y="2608570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КРІ … ЛО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8FC757-640A-C8DA-8D33-0CCCDD4FD6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18" y="154069"/>
            <a:ext cx="2335163" cy="2335163"/>
          </a:xfrm>
          <a:prstGeom prst="rect">
            <a:avLst/>
          </a:prstGeom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0207920-2B2C-05EB-0C37-A14DE723359C}"/>
              </a:ext>
            </a:extLst>
          </p:cNvPr>
          <p:cNvSpPr/>
          <p:nvPr/>
        </p:nvSpPr>
        <p:spPr>
          <a:xfrm>
            <a:off x="5561675" y="2265023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CD818CB7-7C05-5C93-9704-18C3DDF5A4AD}"/>
              </a:ext>
            </a:extLst>
          </p:cNvPr>
          <p:cNvSpPr/>
          <p:nvPr/>
        </p:nvSpPr>
        <p:spPr>
          <a:xfrm>
            <a:off x="3814379" y="2620070"/>
            <a:ext cx="5600394" cy="1269597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МИ … А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C70A509-8BAD-D3A3-F5DE-EDA7CC4268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43" y="423370"/>
            <a:ext cx="1569482" cy="156948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00DD6B3B-4E97-9AD5-3675-40A7697F69E3}"/>
              </a:ext>
            </a:extLst>
          </p:cNvPr>
          <p:cNvSpPr/>
          <p:nvPr/>
        </p:nvSpPr>
        <p:spPr>
          <a:xfrm>
            <a:off x="5944320" y="2320860"/>
            <a:ext cx="2121771" cy="1569481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pic>
        <p:nvPicPr>
          <p:cNvPr id="53" name="Рисунок 52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170638-9DB1-F47D-C482-53532E72A6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83" y="5496231"/>
            <a:ext cx="1228463" cy="111521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093001-2775-6355-DD22-8CAB13C8AF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13" y="-90333"/>
            <a:ext cx="5920877" cy="59208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631B8-A17C-5952-04F0-F1CB1D0338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400" y="3698325"/>
            <a:ext cx="2655943" cy="26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4" animBg="1"/>
      <p:bldP spid="13" grpId="5" animBg="1"/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4" grpId="1" animBg="1"/>
      <p:bldP spid="24" grpId="3" animBg="1"/>
      <p:bldP spid="21" grpId="0" animBg="1"/>
      <p:bldP spid="21" grpId="1" animBg="1"/>
      <p:bldP spid="28" grpId="0" animBg="1"/>
      <p:bldP spid="28" grpId="1" animBg="1"/>
      <p:bldP spid="18" grpId="0" animBg="1"/>
      <p:bldP spid="18" grpId="1" animBg="1"/>
      <p:bldP spid="32" grpId="0" animBg="1"/>
      <p:bldP spid="32" grpId="1" animBg="1"/>
      <p:bldP spid="25" grpId="0" animBg="1"/>
      <p:bldP spid="25" grpId="1" animBg="1"/>
      <p:bldP spid="34" grpId="0" animBg="1"/>
      <p:bldP spid="34" grpId="1" animBg="1"/>
      <p:bldP spid="29" grpId="0" animBg="1"/>
      <p:bldP spid="29" grpId="1" animBg="1"/>
      <p:bldP spid="40" grpId="0" animBg="1"/>
      <p:bldP spid="40" grpId="1" animBg="1"/>
      <p:bldP spid="37" grpId="0" animBg="1"/>
      <p:bldP spid="37" grpId="1" animBg="1"/>
      <p:bldP spid="45" grpId="0" animBg="1"/>
      <p:bldP spid="45" grpId="1" animBg="1"/>
      <p:bldP spid="44" grpId="0" animBg="1"/>
      <p:bldP spid="44" grpId="1" animBg="1"/>
      <p:bldP spid="48" grpId="0" animBg="1"/>
      <p:bldP spid="48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3B82B6-9009-4515-9C75-C1D87364849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7B1CD66-7349-48B9-8B25-4DCA66D2D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28FE17-D4CC-406D-8B7C-D780B6533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8</cp:revision>
  <dcterms:created xsi:type="dcterms:W3CDTF">2025-12-02T11:30:37Z</dcterms:created>
  <dcterms:modified xsi:type="dcterms:W3CDTF">2025-12-15T21:48:27Z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